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
  </p:notesMasterIdLst>
  <p:sldIdLst>
    <p:sldId id="272" r:id="rId2"/>
    <p:sldId id="273" r:id="rId3"/>
    <p:sldId id="274" r:id="rId4"/>
    <p:sldId id="275" r:id="rId5"/>
    <p:sldId id="277" r:id="rId6"/>
    <p:sldId id="278" r:id="rId7"/>
    <p:sldId id="279" r:id="rId8"/>
    <p:sldId id="282" r:id="rId9"/>
    <p:sldId id="280" r:id="rId10"/>
    <p:sldId id="281"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ssignment 01" id="{35A43297-197F-4A76-BF85-1200929DD2D1}">
          <p14:sldIdLst>
            <p14:sldId id="272"/>
            <p14:sldId id="273"/>
            <p14:sldId id="274"/>
            <p14:sldId id="275"/>
          </p14:sldIdLst>
        </p14:section>
        <p14:section name="Assignment 02" id="{ACED7B7E-478B-4AD9-844E-99215DF34415}">
          <p14:sldIdLst>
            <p14:sldId id="277"/>
          </p14:sldIdLst>
        </p14:section>
        <p14:section name="Assignment 03" id="{7C9C9CF7-FAB4-43F2-827B-7D697DCFB840}">
          <p14:sldIdLst>
            <p14:sldId id="278"/>
            <p14:sldId id="279"/>
          </p14:sldIdLst>
        </p14:section>
        <p14:section name="Final Assignment" id="{61D8E7F2-638A-4644-B6C3-2580D50523D8}">
          <p14:sldIdLst>
            <p14:sldId id="282"/>
            <p14:sldId id="280"/>
            <p14:sldId id="281"/>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79" autoAdjust="0"/>
    <p:restoredTop sz="94660"/>
  </p:normalViewPr>
  <p:slideViewPr>
    <p:cSldViewPr snapToGrid="0">
      <p:cViewPr varScale="1">
        <p:scale>
          <a:sx n="84" d="100"/>
          <a:sy n="84" d="100"/>
        </p:scale>
        <p:origin x="703"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74BEC7-A22C-4EBC-8AB9-55BB037D6AF1}" type="datetimeFigureOut">
              <a:rPr lang="en-US" smtClean="0"/>
              <a:t>2/1/2024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95292-9006-466F-8A77-F5DCEDF727F1}" type="slidenum">
              <a:rPr lang="en-US" smtClean="0"/>
              <a:t>‹#›</a:t>
            </a:fld>
            <a:endParaRPr lang="en-US"/>
          </a:p>
        </p:txBody>
      </p:sp>
    </p:spTree>
    <p:extLst>
      <p:ext uri="{BB962C8B-B14F-4D97-AF65-F5344CB8AC3E}">
        <p14:creationId xmlns:p14="http://schemas.microsoft.com/office/powerpoint/2010/main" val="2314551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_Titel">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965" r="9098" b="13412"/>
          <a:stretch/>
        </p:blipFill>
        <p:spPr>
          <a:xfrm>
            <a:off x="1" y="-46892"/>
            <a:ext cx="12215445" cy="6940062"/>
          </a:xfrm>
          <a:prstGeom prst="rect">
            <a:avLst/>
          </a:prstGeom>
        </p:spPr>
      </p:pic>
      <p:sp>
        <p:nvSpPr>
          <p:cNvPr id="4" name="Rechteck 3"/>
          <p:cNvSpPr/>
          <p:nvPr userDrawn="1"/>
        </p:nvSpPr>
        <p:spPr>
          <a:xfrm>
            <a:off x="1" y="4645062"/>
            <a:ext cx="12191998" cy="883173"/>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itel 5"/>
          <p:cNvSpPr>
            <a:spLocks noGrp="1"/>
          </p:cNvSpPr>
          <p:nvPr>
            <p:ph type="title" hasCustomPrompt="1"/>
          </p:nvPr>
        </p:nvSpPr>
        <p:spPr>
          <a:xfrm>
            <a:off x="330200" y="4746625"/>
            <a:ext cx="6934200" cy="688975"/>
          </a:xfrm>
          <a:prstGeom prst="rect">
            <a:avLst/>
          </a:prstGeom>
        </p:spPr>
        <p:txBody>
          <a:bodyPr/>
          <a:lstStyle>
            <a:lvl1pPr>
              <a:defRPr sz="2000" b="1" cap="all" baseline="0">
                <a:solidFill>
                  <a:schemeClr val="tx1"/>
                </a:solidFill>
                <a:latin typeface="Arial" panose="020B0604020202020204" pitchFamily="34" charset="0"/>
                <a:cs typeface="Arial" panose="020B0604020202020204" pitchFamily="34" charset="0"/>
              </a:defRPr>
            </a:lvl1pPr>
          </a:lstStyle>
          <a:p>
            <a:r>
              <a:rPr lang="de-DE" dirty="0"/>
              <a:t>Main Title</a:t>
            </a:r>
            <a:br>
              <a:rPr lang="de-DE" dirty="0"/>
            </a:br>
            <a:r>
              <a:rPr lang="de-DE" dirty="0"/>
              <a:t>Sub </a:t>
            </a:r>
            <a:r>
              <a:rPr lang="de-DE" dirty="0" err="1"/>
              <a:t>TItle</a:t>
            </a:r>
            <a:endParaRPr lang="en-US" dirty="0"/>
          </a:p>
        </p:txBody>
      </p:sp>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7535" y="4645061"/>
            <a:ext cx="3864464" cy="883173"/>
          </a:xfrm>
          <a:prstGeom prst="rect">
            <a:avLst/>
          </a:prstGeom>
        </p:spPr>
      </p:pic>
    </p:spTree>
    <p:extLst>
      <p:ext uri="{BB962C8B-B14F-4D97-AF65-F5344CB8AC3E}">
        <p14:creationId xmlns:p14="http://schemas.microsoft.com/office/powerpoint/2010/main" val="418367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
    <p:spTree>
      <p:nvGrpSpPr>
        <p:cNvPr id="1" name=""/>
        <p:cNvGrpSpPr/>
        <p:nvPr/>
      </p:nvGrpSpPr>
      <p:grpSpPr>
        <a:xfrm>
          <a:off x="0" y="0"/>
          <a:ext cx="0" cy="0"/>
          <a:chOff x="0" y="0"/>
          <a:chExt cx="0" cy="0"/>
        </a:xfrm>
      </p:grpSpPr>
      <p:pic>
        <p:nvPicPr>
          <p:cNvPr id="3" name="Grafik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695" t="5650" r="751" b="11575"/>
          <a:stretch/>
        </p:blipFill>
        <p:spPr>
          <a:xfrm>
            <a:off x="0" y="0"/>
            <a:ext cx="12191999" cy="6882960"/>
          </a:xfrm>
          <a:prstGeom prst="rect">
            <a:avLst/>
          </a:prstGeom>
        </p:spPr>
      </p:pic>
      <p:sp>
        <p:nvSpPr>
          <p:cNvPr id="4" name="Rechteck 3"/>
          <p:cNvSpPr/>
          <p:nvPr userDrawn="1"/>
        </p:nvSpPr>
        <p:spPr>
          <a:xfrm>
            <a:off x="1" y="4645062"/>
            <a:ext cx="12191998" cy="883173"/>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itel 5"/>
          <p:cNvSpPr>
            <a:spLocks noGrp="1"/>
          </p:cNvSpPr>
          <p:nvPr>
            <p:ph type="title" hasCustomPrompt="1"/>
          </p:nvPr>
        </p:nvSpPr>
        <p:spPr>
          <a:xfrm>
            <a:off x="330200" y="4746625"/>
            <a:ext cx="6934200" cy="688975"/>
          </a:xfrm>
          <a:prstGeom prst="rect">
            <a:avLst/>
          </a:prstGeom>
        </p:spPr>
        <p:txBody>
          <a:bodyPr/>
          <a:lstStyle>
            <a:lvl1pPr>
              <a:defRPr sz="2000" b="1" cap="all" baseline="0">
                <a:solidFill>
                  <a:schemeClr val="tx1"/>
                </a:solidFill>
                <a:latin typeface="Arial" panose="020B0604020202020204" pitchFamily="34" charset="0"/>
                <a:cs typeface="Arial" panose="020B0604020202020204" pitchFamily="34" charset="0"/>
              </a:defRPr>
            </a:lvl1pPr>
          </a:lstStyle>
          <a:p>
            <a:r>
              <a:rPr lang="de-DE" dirty="0"/>
              <a:t>Main Title</a:t>
            </a:r>
            <a:br>
              <a:rPr lang="de-DE" dirty="0"/>
            </a:br>
            <a:r>
              <a:rPr lang="de-DE" dirty="0"/>
              <a:t>Sub </a:t>
            </a:r>
            <a:r>
              <a:rPr lang="de-DE" dirty="0" err="1"/>
              <a:t>TItle</a:t>
            </a:r>
            <a:endParaRPr lang="en-US" dirty="0"/>
          </a:p>
        </p:txBody>
      </p:sp>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7535" y="4645061"/>
            <a:ext cx="3864464" cy="883173"/>
          </a:xfrm>
          <a:prstGeom prst="rect">
            <a:avLst/>
          </a:prstGeom>
        </p:spPr>
      </p:pic>
    </p:spTree>
    <p:extLst>
      <p:ext uri="{BB962C8B-B14F-4D97-AF65-F5344CB8AC3E}">
        <p14:creationId xmlns:p14="http://schemas.microsoft.com/office/powerpoint/2010/main" val="365919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ingle Column">
    <p:spTree>
      <p:nvGrpSpPr>
        <p:cNvPr id="1" name=""/>
        <p:cNvGrpSpPr/>
        <p:nvPr/>
      </p:nvGrpSpPr>
      <p:grpSpPr>
        <a:xfrm>
          <a:off x="0" y="0"/>
          <a:ext cx="0" cy="0"/>
          <a:chOff x="0" y="0"/>
          <a:chExt cx="0" cy="0"/>
        </a:xfrm>
      </p:grpSpPr>
      <p:sp>
        <p:nvSpPr>
          <p:cNvPr id="14" name="Textplatzhalter 9"/>
          <p:cNvSpPr>
            <a:spLocks noGrp="1"/>
          </p:cNvSpPr>
          <p:nvPr>
            <p:ph type="body" sz="quarter" idx="16" hasCustomPrompt="1"/>
          </p:nvPr>
        </p:nvSpPr>
        <p:spPr>
          <a:xfrm>
            <a:off x="383117" y="5359401"/>
            <a:ext cx="11484000" cy="499533"/>
          </a:xfrm>
          <a:prstGeom prst="rect">
            <a:avLst/>
          </a:prstGeom>
        </p:spPr>
        <p:txBody>
          <a:bodyPr>
            <a:normAutofit/>
          </a:bodyPr>
          <a:lstStyle>
            <a:lvl1pPr marL="0" indent="0" algn="r">
              <a:buNone/>
              <a:defRPr sz="900" baseline="0"/>
            </a:lvl1pPr>
          </a:lstStyle>
          <a:p>
            <a:pPr lvl="0"/>
            <a:r>
              <a:rPr lang="de-DE" dirty="0"/>
              <a:t>References</a:t>
            </a:r>
          </a:p>
        </p:txBody>
      </p:sp>
      <p:sp>
        <p:nvSpPr>
          <p:cNvPr id="15"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16" name="Textplatzhalter 6"/>
          <p:cNvSpPr>
            <a:spLocks noGrp="1"/>
          </p:cNvSpPr>
          <p:nvPr>
            <p:ph type="body" sz="quarter" idx="17" hasCustomPrompt="1"/>
          </p:nvPr>
        </p:nvSpPr>
        <p:spPr>
          <a:xfrm>
            <a:off x="383117" y="1684801"/>
            <a:ext cx="11484000" cy="3489083"/>
          </a:xfrm>
          <a:prstGeom prst="rect">
            <a:avLst/>
          </a:prstGeom>
        </p:spPr>
        <p:txBody>
          <a:bodyPr lIns="0" tIns="0" rIns="0" bIns="0"/>
          <a:lstStyle>
            <a:lvl1pPr marL="285750" indent="-285750">
              <a:buClr>
                <a:schemeClr val="tx1">
                  <a:lumMod val="50000"/>
                  <a:lumOff val="50000"/>
                </a:schemeClr>
              </a:buClr>
              <a:buFont typeface="Wingdings" panose="05000000000000000000" pitchFamily="2" charset="2"/>
              <a:buChar char="§"/>
              <a:defRPr sz="1600"/>
            </a:lvl1pPr>
            <a:lvl2pPr marL="685800" indent="-228600">
              <a:buClr>
                <a:schemeClr val="tx1">
                  <a:lumMod val="50000"/>
                  <a:lumOff val="50000"/>
                </a:schemeClr>
              </a:buClr>
              <a:buFont typeface="Wingdings" panose="05000000000000000000" pitchFamily="2" charset="2"/>
              <a:buChar char="§"/>
              <a:defRPr sz="1600" baseline="0"/>
            </a:lvl2pPr>
            <a:lvl3pPr marL="1143000" indent="-228600">
              <a:buClr>
                <a:schemeClr val="tx1">
                  <a:lumMod val="50000"/>
                  <a:lumOff val="50000"/>
                </a:schemeClr>
              </a:buClr>
              <a:buFont typeface="Wingdings" panose="05000000000000000000" pitchFamily="2" charset="2"/>
              <a:buChar char="§"/>
              <a:defRPr sz="1600"/>
            </a:lvl3pPr>
            <a:lvl4pPr marL="1371600" indent="0">
              <a:buNone/>
              <a:defRPr/>
            </a:lvl4pPr>
          </a:lstStyle>
          <a:p>
            <a:pPr lvl="0"/>
            <a:r>
              <a:rPr lang="de-DE" dirty="0" err="1"/>
              <a:t>Headlist</a:t>
            </a:r>
            <a:endParaRPr lang="de-DE" dirty="0"/>
          </a:p>
          <a:p>
            <a:pPr lvl="1"/>
            <a:r>
              <a:rPr lang="de-DE" dirty="0" err="1"/>
              <a:t>Sublist</a:t>
            </a:r>
            <a:r>
              <a:rPr lang="de-DE" dirty="0"/>
              <a:t> 1</a:t>
            </a:r>
          </a:p>
          <a:p>
            <a:pPr lvl="2"/>
            <a:r>
              <a:rPr lang="de-DE" dirty="0" err="1"/>
              <a:t>Sublist</a:t>
            </a:r>
            <a:r>
              <a:rPr lang="de-DE" dirty="0"/>
              <a:t> 2</a:t>
            </a:r>
          </a:p>
          <a:p>
            <a:pPr lvl="2"/>
            <a:endParaRPr lang="de-DE" dirty="0"/>
          </a:p>
        </p:txBody>
      </p:sp>
      <p:sp>
        <p:nvSpPr>
          <p:cNvPr id="17" name="Titel 5"/>
          <p:cNvSpPr>
            <a:spLocks noGrp="1"/>
          </p:cNvSpPr>
          <p:nvPr>
            <p:ph type="title" hasCustomPrompt="1"/>
          </p:nvPr>
        </p:nvSpPr>
        <p:spPr>
          <a:xfrm>
            <a:off x="290519" y="153888"/>
            <a:ext cx="11576597" cy="604720"/>
          </a:xfrm>
          <a:prstGeom prst="rect">
            <a:avLst/>
          </a:prstGeom>
        </p:spPr>
        <p:txBody>
          <a:bodyPr/>
          <a:lstStyle>
            <a:lvl1pPr>
              <a:defRPr kumimoji="0" lang="de-DE" sz="2000" b="1" i="0" u="none" strike="noStrike" kern="1200" cap="none" spc="0" normalizeH="0" baseline="0" smtClean="0">
                <a:ln>
                  <a:noFill/>
                </a:ln>
                <a:solidFill>
                  <a:schemeClr val="tx1"/>
                </a:solidFill>
                <a:effectLst/>
                <a:uLnTx/>
                <a:uFillTx/>
                <a:latin typeface="Arial"/>
                <a:ea typeface="+mj-ea"/>
                <a:cs typeface="+mj-cs"/>
              </a:defRPr>
            </a:lvl1pPr>
          </a:lstStyle>
          <a:p>
            <a:br>
              <a:rPr lang="de-DE" dirty="0"/>
            </a:br>
            <a:r>
              <a:rPr lang="de-DE" dirty="0"/>
              <a:t>Titelmasterformat durch Klicken bearbeiten</a:t>
            </a:r>
          </a:p>
        </p:txBody>
      </p:sp>
    </p:spTree>
    <p:extLst>
      <p:ext uri="{BB962C8B-B14F-4D97-AF65-F5344CB8AC3E}">
        <p14:creationId xmlns:p14="http://schemas.microsoft.com/office/powerpoint/2010/main" val="972202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wo_Column">
    <p:spTree>
      <p:nvGrpSpPr>
        <p:cNvPr id="1" name=""/>
        <p:cNvGrpSpPr/>
        <p:nvPr/>
      </p:nvGrpSpPr>
      <p:grpSpPr>
        <a:xfrm>
          <a:off x="0" y="0"/>
          <a:ext cx="0" cy="0"/>
          <a:chOff x="0" y="0"/>
          <a:chExt cx="0" cy="0"/>
        </a:xfrm>
      </p:grpSpPr>
      <p:sp>
        <p:nvSpPr>
          <p:cNvPr id="8"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11" name="Textplatzhalter 6"/>
          <p:cNvSpPr>
            <a:spLocks noGrp="1"/>
          </p:cNvSpPr>
          <p:nvPr>
            <p:ph type="body" sz="quarter" idx="12"/>
          </p:nvPr>
        </p:nvSpPr>
        <p:spPr>
          <a:xfrm>
            <a:off x="383117" y="1684801"/>
            <a:ext cx="11484000" cy="3489083"/>
          </a:xfrm>
          <a:prstGeom prst="rect">
            <a:avLst/>
          </a:prstGeom>
        </p:spPr>
        <p:txBody>
          <a:bodyPr lIns="0" tIns="0" rIns="0" bIns="0"/>
          <a:lstStyle>
            <a:lvl1pPr marL="0" indent="0">
              <a:buFontTx/>
              <a:buNone/>
              <a:defRPr sz="1600"/>
            </a:lvl1pPr>
          </a:lstStyle>
          <a:p>
            <a:pPr lvl="0"/>
            <a:r>
              <a:rPr lang="en-US"/>
              <a:t>Click to edit Master text styles</a:t>
            </a:r>
          </a:p>
        </p:txBody>
      </p:sp>
      <p:sp>
        <p:nvSpPr>
          <p:cNvPr id="13" name="Textplatzhalter 9"/>
          <p:cNvSpPr>
            <a:spLocks noGrp="1"/>
          </p:cNvSpPr>
          <p:nvPr>
            <p:ph type="body" sz="quarter" idx="17" hasCustomPrompt="1"/>
          </p:nvPr>
        </p:nvSpPr>
        <p:spPr>
          <a:xfrm>
            <a:off x="383117" y="5359401"/>
            <a:ext cx="11484000" cy="499533"/>
          </a:xfrm>
          <a:prstGeom prst="rect">
            <a:avLst/>
          </a:prstGeom>
        </p:spPr>
        <p:txBody>
          <a:bodyPr>
            <a:normAutofit/>
          </a:bodyPr>
          <a:lstStyle>
            <a:lvl1pPr marL="0" indent="0" algn="r">
              <a:buNone/>
              <a:defRPr sz="900" baseline="0"/>
            </a:lvl1pPr>
          </a:lstStyle>
          <a:p>
            <a:pPr lvl="0"/>
            <a:r>
              <a:rPr lang="de-DE" dirty="0"/>
              <a:t>References</a:t>
            </a:r>
          </a:p>
        </p:txBody>
      </p:sp>
      <p:sp>
        <p:nvSpPr>
          <p:cNvPr id="6" name="Titel 5"/>
          <p:cNvSpPr>
            <a:spLocks noGrp="1"/>
          </p:cNvSpPr>
          <p:nvPr>
            <p:ph type="title" hasCustomPrompt="1"/>
          </p:nvPr>
        </p:nvSpPr>
        <p:spPr>
          <a:xfrm>
            <a:off x="290519" y="153888"/>
            <a:ext cx="11576597" cy="604720"/>
          </a:xfrm>
          <a:prstGeom prst="rect">
            <a:avLst/>
          </a:prstGeom>
        </p:spPr>
        <p:txBody>
          <a:bodyPr/>
          <a:lstStyle>
            <a:lvl1pPr>
              <a:defRPr kumimoji="0" lang="de-DE" sz="2000" b="1" i="0" u="none" strike="noStrike" kern="1200" cap="none" spc="0" normalizeH="0" baseline="0" smtClean="0">
                <a:ln>
                  <a:noFill/>
                </a:ln>
                <a:solidFill>
                  <a:schemeClr val="tx1"/>
                </a:solidFill>
                <a:effectLst/>
                <a:uLnTx/>
                <a:uFillTx/>
                <a:latin typeface="Arial"/>
                <a:ea typeface="+mj-ea"/>
                <a:cs typeface="+mj-cs"/>
              </a:defRPr>
            </a:lvl1pPr>
          </a:lstStyle>
          <a:p>
            <a:br>
              <a:rPr lang="de-DE" dirty="0"/>
            </a:br>
            <a:r>
              <a:rPr lang="de-DE" dirty="0"/>
              <a:t>Titelmasterformat durch Klicken bearbeiten</a:t>
            </a:r>
          </a:p>
        </p:txBody>
      </p:sp>
    </p:spTree>
    <p:extLst>
      <p:ext uri="{BB962C8B-B14F-4D97-AF65-F5344CB8AC3E}">
        <p14:creationId xmlns:p14="http://schemas.microsoft.com/office/powerpoint/2010/main" val="3914429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No_Header">
    <p:spTree>
      <p:nvGrpSpPr>
        <p:cNvPr id="1" name=""/>
        <p:cNvGrpSpPr/>
        <p:nvPr/>
      </p:nvGrpSpPr>
      <p:grpSpPr>
        <a:xfrm>
          <a:off x="0" y="0"/>
          <a:ext cx="0" cy="0"/>
          <a:chOff x="0" y="0"/>
          <a:chExt cx="0" cy="0"/>
        </a:xfrm>
      </p:grpSpPr>
      <p:pic>
        <p:nvPicPr>
          <p:cNvPr id="7" name="Grafik 7"/>
          <p:cNvPicPr>
            <a:picLocks noChangeAspect="1"/>
          </p:cNvPicPr>
          <p:nvPr userDrawn="1"/>
        </p:nvPicPr>
        <p:blipFill rotWithShape="1">
          <a:blip r:embed="rId2">
            <a:extLst>
              <a:ext uri="{28A0092B-C50C-407E-A947-70E740481C1C}">
                <a14:useLocalDpi xmlns:a14="http://schemas.microsoft.com/office/drawing/2010/main" val="0"/>
              </a:ext>
            </a:extLst>
          </a:blip>
          <a:srcRect b="11883"/>
          <a:stretch/>
        </p:blipFill>
        <p:spPr bwMode="auto">
          <a:xfrm>
            <a:off x="8207375" y="1684338"/>
            <a:ext cx="3635375" cy="351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platzhalter 11"/>
          <p:cNvSpPr>
            <a:spLocks noGrp="1"/>
          </p:cNvSpPr>
          <p:nvPr>
            <p:ph type="body" sz="quarter" idx="15"/>
          </p:nvPr>
        </p:nvSpPr>
        <p:spPr>
          <a:xfrm>
            <a:off x="383117" y="1684800"/>
            <a:ext cx="7560000" cy="3512233"/>
          </a:xfrm>
          <a:prstGeom prst="rect">
            <a:avLst/>
          </a:prstGeom>
        </p:spPr>
        <p:txBody>
          <a:bodyPr lIns="0" tIns="0" rIns="0" bIns="0"/>
          <a:lstStyle>
            <a:lvl1pPr>
              <a:defRPr sz="1600"/>
            </a:lvl1pPr>
            <a:lvl2pPr>
              <a:defRPr sz="1600"/>
            </a:lvl2pPr>
            <a:lvl3pPr>
              <a:defRPr sz="1600"/>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11" name="Textplatzhalter 9"/>
          <p:cNvSpPr>
            <a:spLocks noGrp="1"/>
          </p:cNvSpPr>
          <p:nvPr>
            <p:ph type="body" sz="quarter" idx="16" hasCustomPrompt="1"/>
          </p:nvPr>
        </p:nvSpPr>
        <p:spPr>
          <a:xfrm>
            <a:off x="383117" y="5359401"/>
            <a:ext cx="11484000" cy="499533"/>
          </a:xfrm>
          <a:prstGeom prst="rect">
            <a:avLst/>
          </a:prstGeom>
        </p:spPr>
        <p:txBody>
          <a:bodyPr>
            <a:normAutofit/>
          </a:bodyPr>
          <a:lstStyle>
            <a:lvl1pPr marL="0" indent="0" algn="r">
              <a:buNone/>
              <a:defRPr sz="900" baseline="0"/>
            </a:lvl1pPr>
          </a:lstStyle>
          <a:p>
            <a:pPr lvl="0"/>
            <a:r>
              <a:rPr lang="de-DE" dirty="0"/>
              <a:t>References</a:t>
            </a:r>
          </a:p>
        </p:txBody>
      </p:sp>
      <p:sp>
        <p:nvSpPr>
          <p:cNvPr id="12" name="Titel 5"/>
          <p:cNvSpPr>
            <a:spLocks noGrp="1"/>
          </p:cNvSpPr>
          <p:nvPr>
            <p:ph type="title" hasCustomPrompt="1"/>
          </p:nvPr>
        </p:nvSpPr>
        <p:spPr>
          <a:xfrm>
            <a:off x="290519" y="153888"/>
            <a:ext cx="11576597" cy="604720"/>
          </a:xfrm>
          <a:prstGeom prst="rect">
            <a:avLst/>
          </a:prstGeom>
        </p:spPr>
        <p:txBody>
          <a:bodyPr/>
          <a:lstStyle>
            <a:lvl1pPr>
              <a:defRPr kumimoji="0" lang="de-DE" sz="2000" b="1" i="0" u="none" strike="noStrike" kern="1200" cap="none" spc="0" normalizeH="0" baseline="0" smtClean="0">
                <a:ln>
                  <a:noFill/>
                </a:ln>
                <a:solidFill>
                  <a:schemeClr val="tx1"/>
                </a:solidFill>
                <a:effectLst/>
                <a:uLnTx/>
                <a:uFillTx/>
                <a:latin typeface="Arial"/>
                <a:ea typeface="+mj-ea"/>
                <a:cs typeface="+mj-cs"/>
              </a:defRPr>
            </a:lvl1pPr>
          </a:lstStyle>
          <a:p>
            <a:br>
              <a:rPr lang="de-DE" dirty="0"/>
            </a:br>
            <a:r>
              <a:rPr lang="de-DE" dirty="0"/>
              <a:t>Titelmasterformat durch Klicken bearbeiten</a:t>
            </a:r>
          </a:p>
        </p:txBody>
      </p:sp>
    </p:spTree>
    <p:extLst>
      <p:ext uri="{BB962C8B-B14F-4D97-AF65-F5344CB8AC3E}">
        <p14:creationId xmlns:p14="http://schemas.microsoft.com/office/powerpoint/2010/main" val="3490083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pic>
        <p:nvPicPr>
          <p:cNvPr id="3" name="Grafik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5763" y="1152525"/>
            <a:ext cx="114808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9"/>
          <p:cNvSpPr>
            <a:spLocks noGrp="1"/>
          </p:cNvSpPr>
          <p:nvPr>
            <p:ph type="body" sz="quarter" idx="13" hasCustomPrompt="1"/>
          </p:nvPr>
        </p:nvSpPr>
        <p:spPr>
          <a:xfrm>
            <a:off x="383117" y="5359401"/>
            <a:ext cx="11484000" cy="499533"/>
          </a:xfrm>
          <a:prstGeom prst="rect">
            <a:avLst/>
          </a:prstGeom>
        </p:spPr>
        <p:txBody>
          <a:bodyPr>
            <a:normAutofit/>
          </a:bodyPr>
          <a:lstStyle>
            <a:lvl1pPr marL="0" indent="0" algn="r">
              <a:buNone/>
              <a:defRPr sz="900" baseline="0"/>
            </a:lvl1pPr>
          </a:lstStyle>
          <a:p>
            <a:pPr lvl="0"/>
            <a:r>
              <a:rPr lang="de-DE" dirty="0"/>
              <a:t>References</a:t>
            </a:r>
          </a:p>
        </p:txBody>
      </p:sp>
      <p:sp>
        <p:nvSpPr>
          <p:cNvPr id="6" name="Titel 5"/>
          <p:cNvSpPr>
            <a:spLocks noGrp="1"/>
          </p:cNvSpPr>
          <p:nvPr>
            <p:ph type="title" hasCustomPrompt="1"/>
          </p:nvPr>
        </p:nvSpPr>
        <p:spPr>
          <a:xfrm>
            <a:off x="290519" y="153888"/>
            <a:ext cx="11576597" cy="604720"/>
          </a:xfrm>
          <a:prstGeom prst="rect">
            <a:avLst/>
          </a:prstGeom>
        </p:spPr>
        <p:txBody>
          <a:bodyPr/>
          <a:lstStyle>
            <a:lvl1pPr>
              <a:defRPr kumimoji="0" lang="de-DE" sz="2000" b="1" i="0" u="none" strike="noStrike" kern="1200" cap="none" spc="0" normalizeH="0" baseline="0" smtClean="0">
                <a:ln>
                  <a:noFill/>
                </a:ln>
                <a:solidFill>
                  <a:schemeClr val="tx1"/>
                </a:solidFill>
                <a:effectLst/>
                <a:uLnTx/>
                <a:uFillTx/>
                <a:latin typeface="Arial"/>
                <a:ea typeface="+mj-ea"/>
                <a:cs typeface="+mj-cs"/>
              </a:defRPr>
            </a:lvl1pPr>
          </a:lstStyle>
          <a:p>
            <a:br>
              <a:rPr lang="de-DE" dirty="0"/>
            </a:br>
            <a:r>
              <a:rPr lang="de-DE" dirty="0"/>
              <a:t>Titelmasterformat durch Klicken bearbeiten</a:t>
            </a:r>
          </a:p>
        </p:txBody>
      </p:sp>
    </p:spTree>
    <p:extLst>
      <p:ext uri="{BB962C8B-B14F-4D97-AF65-F5344CB8AC3E}">
        <p14:creationId xmlns:p14="http://schemas.microsoft.com/office/powerpoint/2010/main" val="80586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val="0"/>
              </a:ext>
            </a:extLst>
          </a:blip>
          <a:srcRect l="5919" t="20858" r="6556" b="4746"/>
          <a:stretch/>
        </p:blipFill>
        <p:spPr>
          <a:xfrm>
            <a:off x="0" y="0"/>
            <a:ext cx="12207240" cy="6903720"/>
          </a:xfrm>
          <a:prstGeom prst="rect">
            <a:avLst/>
          </a:prstGeom>
        </p:spPr>
      </p:pic>
      <p:sp>
        <p:nvSpPr>
          <p:cNvPr id="4" name="Rechteck 3"/>
          <p:cNvSpPr/>
          <p:nvPr userDrawn="1"/>
        </p:nvSpPr>
        <p:spPr>
          <a:xfrm>
            <a:off x="1" y="4645062"/>
            <a:ext cx="12191998" cy="1877658"/>
          </a:xfrm>
          <a:prstGeom prst="rect">
            <a:avLst/>
          </a:prstGeom>
          <a:solidFill>
            <a:schemeClr val="bg1">
              <a:alpha val="9215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itel 5"/>
          <p:cNvSpPr>
            <a:spLocks noGrp="1"/>
          </p:cNvSpPr>
          <p:nvPr>
            <p:ph type="title" hasCustomPrompt="1"/>
          </p:nvPr>
        </p:nvSpPr>
        <p:spPr>
          <a:xfrm>
            <a:off x="330200" y="4746625"/>
            <a:ext cx="6934200" cy="688975"/>
          </a:xfrm>
          <a:prstGeom prst="rect">
            <a:avLst/>
          </a:prstGeom>
        </p:spPr>
        <p:txBody>
          <a:bodyPr/>
          <a:lstStyle>
            <a:lvl1pPr>
              <a:defRPr sz="2000" b="1" cap="all" baseline="0">
                <a:solidFill>
                  <a:schemeClr val="tx1"/>
                </a:solidFill>
                <a:latin typeface="Arial" panose="020B0604020202020204" pitchFamily="34" charset="0"/>
                <a:cs typeface="Arial" panose="020B0604020202020204" pitchFamily="34" charset="0"/>
              </a:defRPr>
            </a:lvl1pPr>
          </a:lstStyle>
          <a:p>
            <a:r>
              <a:rPr lang="de-DE" dirty="0" err="1"/>
              <a:t>Many</a:t>
            </a:r>
            <a:r>
              <a:rPr lang="de-DE" dirty="0"/>
              <a:t> </a:t>
            </a:r>
            <a:r>
              <a:rPr lang="de-DE" dirty="0" err="1"/>
              <a:t>Thanks</a:t>
            </a:r>
            <a:r>
              <a:rPr lang="de-DE" dirty="0"/>
              <a:t> </a:t>
            </a:r>
            <a:r>
              <a:rPr lang="de-DE" dirty="0" err="1"/>
              <a:t>for</a:t>
            </a:r>
            <a:r>
              <a:rPr lang="de-DE" dirty="0"/>
              <a:t>  </a:t>
            </a:r>
            <a:r>
              <a:rPr lang="de-DE" dirty="0" err="1"/>
              <a:t>your</a:t>
            </a:r>
            <a:r>
              <a:rPr lang="de-DE" dirty="0"/>
              <a:t> </a:t>
            </a:r>
            <a:r>
              <a:rPr lang="de-DE" dirty="0" err="1"/>
              <a:t>AttenTion</a:t>
            </a:r>
            <a:r>
              <a:rPr lang="de-DE" dirty="0"/>
              <a:t>!</a:t>
            </a:r>
            <a:endParaRPr lang="en-US" dirty="0"/>
          </a:p>
        </p:txBody>
      </p:sp>
      <p:sp>
        <p:nvSpPr>
          <p:cNvPr id="5" name="Textplatzhalter 4"/>
          <p:cNvSpPr>
            <a:spLocks noGrp="1"/>
          </p:cNvSpPr>
          <p:nvPr>
            <p:ph type="body" sz="quarter" idx="10" hasCustomPrompt="1"/>
          </p:nvPr>
        </p:nvSpPr>
        <p:spPr>
          <a:xfrm>
            <a:off x="7573960" y="4746624"/>
            <a:ext cx="4618039" cy="2157095"/>
          </a:xfrm>
          <a:prstGeom prst="rect">
            <a:avLst/>
          </a:prstGeom>
        </p:spPr>
        <p:txBody>
          <a:bodyPr/>
          <a:lstStyle>
            <a:lvl1pPr marL="0" indent="0">
              <a:spcBef>
                <a:spcPts val="0"/>
              </a:spcBef>
              <a:buNone/>
              <a:defRPr sz="1400"/>
            </a:lvl1pPr>
            <a:lvl2pPr>
              <a:defRPr sz="1200"/>
            </a:lvl2pPr>
            <a:lvl3pPr>
              <a:defRPr sz="1100"/>
            </a:lvl3pPr>
            <a:lvl4pPr>
              <a:defRPr sz="1050"/>
            </a:lvl4pPr>
            <a:lvl5pPr>
              <a:defRPr sz="1050"/>
            </a:lvl5pPr>
          </a:lstStyle>
          <a:p>
            <a:pPr lvl="0"/>
            <a:r>
              <a:rPr lang="de-DE" dirty="0"/>
              <a:t>Lehrstuhl für Individualisierte Bauproduktion</a:t>
            </a:r>
          </a:p>
          <a:p>
            <a:pPr lvl="0"/>
            <a:r>
              <a:rPr lang="de-DE" dirty="0"/>
              <a:t>Cluster Produktionstechnik</a:t>
            </a:r>
          </a:p>
          <a:p>
            <a:pPr lvl="0"/>
            <a:r>
              <a:rPr lang="de-DE" dirty="0"/>
              <a:t>Campus-Boulevard 30</a:t>
            </a:r>
          </a:p>
          <a:p>
            <a:pPr lvl="0"/>
            <a:r>
              <a:rPr lang="de-DE" dirty="0"/>
              <a:t>52074 Aachen</a:t>
            </a:r>
          </a:p>
          <a:p>
            <a:pPr lvl="0"/>
            <a:r>
              <a:rPr lang="de-DE" dirty="0"/>
              <a:t>GERMANY</a:t>
            </a:r>
          </a:p>
          <a:p>
            <a:pPr lvl="0"/>
            <a:r>
              <a:rPr lang="de-DE" dirty="0"/>
              <a:t>Telefon: 	+49 241 80 95005</a:t>
            </a:r>
          </a:p>
          <a:p>
            <a:pPr lvl="0"/>
            <a:endParaRPr lang="de-DE" dirty="0"/>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145" y="5642149"/>
            <a:ext cx="4678690" cy="640081"/>
          </a:xfrm>
          <a:prstGeom prst="rect">
            <a:avLst/>
          </a:prstGeom>
        </p:spPr>
      </p:pic>
    </p:spTree>
    <p:extLst>
      <p:ext uri="{BB962C8B-B14F-4D97-AF65-F5344CB8AC3E}">
        <p14:creationId xmlns:p14="http://schemas.microsoft.com/office/powerpoint/2010/main" val="24533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3" name="Textplatzhalter 24"/>
          <p:cNvSpPr>
            <a:spLocks noGrp="1"/>
          </p:cNvSpPr>
          <p:nvPr>
            <p:ph type="body" sz="quarter" idx="11"/>
          </p:nvPr>
        </p:nvSpPr>
        <p:spPr>
          <a:xfrm>
            <a:off x="384000" y="1152000"/>
            <a:ext cx="11484000"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sp>
        <p:nvSpPr>
          <p:cNvPr id="4" name="Diagrammplatzhalter 8"/>
          <p:cNvSpPr>
            <a:spLocks noGrp="1"/>
          </p:cNvSpPr>
          <p:nvPr>
            <p:ph type="chart" sz="quarter" idx="13"/>
          </p:nvPr>
        </p:nvSpPr>
        <p:spPr>
          <a:xfrm>
            <a:off x="383117" y="1684800"/>
            <a:ext cx="11484000" cy="3581681"/>
          </a:xfrm>
          <a:prstGeom prst="rect">
            <a:avLst/>
          </a:prstGeom>
        </p:spPr>
        <p:txBody>
          <a:bodyPr lIns="0" tIns="0" rIns="0" bIns="0"/>
          <a:lstStyle>
            <a:lvl1pPr>
              <a:defRPr sz="1600"/>
            </a:lvl1pPr>
          </a:lstStyle>
          <a:p>
            <a:pPr lvl="0"/>
            <a:r>
              <a:rPr lang="en-US" noProof="0"/>
              <a:t>Click icon to add chart</a:t>
            </a:r>
            <a:endParaRPr lang="de-DE" noProof="0" dirty="0"/>
          </a:p>
        </p:txBody>
      </p:sp>
      <p:sp>
        <p:nvSpPr>
          <p:cNvPr id="6" name="Textplatzhalter 9"/>
          <p:cNvSpPr>
            <a:spLocks noGrp="1"/>
          </p:cNvSpPr>
          <p:nvPr>
            <p:ph type="body" sz="quarter" idx="16" hasCustomPrompt="1"/>
          </p:nvPr>
        </p:nvSpPr>
        <p:spPr>
          <a:xfrm>
            <a:off x="383117" y="5359401"/>
            <a:ext cx="11484000" cy="499533"/>
          </a:xfrm>
          <a:prstGeom prst="rect">
            <a:avLst/>
          </a:prstGeom>
        </p:spPr>
        <p:txBody>
          <a:bodyPr>
            <a:normAutofit/>
          </a:bodyPr>
          <a:lstStyle>
            <a:lvl1pPr marL="0" indent="0" algn="r">
              <a:buNone/>
              <a:defRPr sz="900" baseline="0"/>
            </a:lvl1pPr>
          </a:lstStyle>
          <a:p>
            <a:pPr lvl="0"/>
            <a:r>
              <a:rPr lang="de-DE" dirty="0"/>
              <a:t>References</a:t>
            </a:r>
          </a:p>
        </p:txBody>
      </p:sp>
      <p:sp>
        <p:nvSpPr>
          <p:cNvPr id="7" name="Titel 5"/>
          <p:cNvSpPr>
            <a:spLocks noGrp="1"/>
          </p:cNvSpPr>
          <p:nvPr>
            <p:ph type="title" hasCustomPrompt="1"/>
          </p:nvPr>
        </p:nvSpPr>
        <p:spPr>
          <a:xfrm>
            <a:off x="290519" y="153888"/>
            <a:ext cx="11576597" cy="604720"/>
          </a:xfrm>
          <a:prstGeom prst="rect">
            <a:avLst/>
          </a:prstGeom>
        </p:spPr>
        <p:txBody>
          <a:bodyPr/>
          <a:lstStyle>
            <a:lvl1pPr>
              <a:defRPr kumimoji="0" lang="de-DE" sz="2000" b="1" i="0" u="none" strike="noStrike" kern="1200" cap="none" spc="0" normalizeH="0" baseline="0" smtClean="0">
                <a:ln>
                  <a:noFill/>
                </a:ln>
                <a:solidFill>
                  <a:schemeClr val="tx1"/>
                </a:solidFill>
                <a:effectLst/>
                <a:uLnTx/>
                <a:uFillTx/>
                <a:latin typeface="Arial"/>
                <a:ea typeface="+mj-ea"/>
                <a:cs typeface="+mj-cs"/>
              </a:defRPr>
            </a:lvl1pPr>
          </a:lstStyle>
          <a:p>
            <a:br>
              <a:rPr lang="de-DE" dirty="0"/>
            </a:br>
            <a:r>
              <a:rPr lang="de-DE" dirty="0"/>
              <a:t>Titelmasterformat durch Klicken bearbeiten</a:t>
            </a:r>
          </a:p>
        </p:txBody>
      </p:sp>
    </p:spTree>
    <p:extLst>
      <p:ext uri="{BB962C8B-B14F-4D97-AF65-F5344CB8AC3E}">
        <p14:creationId xmlns:p14="http://schemas.microsoft.com/office/powerpoint/2010/main" val="4221769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195388" y="6227763"/>
            <a:ext cx="7002462" cy="630237"/>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de-DE" altLang="de-DE" sz="900" b="1" i="1" dirty="0">
                <a:solidFill>
                  <a:schemeClr val="tx1"/>
                </a:solidFill>
              </a:rPr>
              <a:t>Name </a:t>
            </a:r>
            <a:r>
              <a:rPr lang="de-DE" altLang="de-DE" sz="900" dirty="0">
                <a:solidFill>
                  <a:schemeClr val="tx1"/>
                </a:solidFill>
              </a:rPr>
              <a:t>|  Construction &amp; Robotics |  Robot </a:t>
            </a:r>
            <a:r>
              <a:rPr lang="de-DE" altLang="de-DE" sz="900" dirty="0" err="1">
                <a:solidFill>
                  <a:schemeClr val="tx1"/>
                </a:solidFill>
              </a:rPr>
              <a:t>Programming</a:t>
            </a:r>
            <a:r>
              <a:rPr lang="de-DE" altLang="de-DE" sz="900" baseline="0" dirty="0">
                <a:solidFill>
                  <a:schemeClr val="tx1"/>
                </a:solidFill>
              </a:rPr>
              <a:t> WS 2023</a:t>
            </a:r>
            <a:endParaRPr lang="de-DE" altLang="de-DE" sz="900" dirty="0">
              <a:solidFill>
                <a:schemeClr val="tx1"/>
              </a:solidFill>
            </a:endParaRPr>
          </a:p>
          <a:p>
            <a:pPr eaLnBrk="1" hangingPunct="1">
              <a:defRPr/>
            </a:pPr>
            <a:endParaRPr lang="de-DE" altLang="de-DE" sz="900" dirty="0">
              <a:solidFill>
                <a:schemeClr val="tx1"/>
              </a:solidFill>
            </a:endParaRPr>
          </a:p>
        </p:txBody>
      </p:sp>
      <p:cxnSp>
        <p:nvCxnSpPr>
          <p:cNvPr id="8" name="Gerader Verbinder 7"/>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13"/>
          <p:cNvSpPr txBox="1">
            <a:spLocks noChangeArrowheads="1"/>
          </p:cNvSpPr>
          <p:nvPr userDrawn="1"/>
        </p:nvSpPr>
        <p:spPr bwMode="auto">
          <a:xfrm>
            <a:off x="410818" y="6229033"/>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BA512F9-BD2F-4285-9C2D-F65FDA4C173E}" type="slidenum">
              <a:rPr lang="de-DE" altLang="de-DE" sz="900">
                <a:solidFill>
                  <a:schemeClr val="tx1"/>
                </a:solidFill>
              </a:rPr>
              <a:pPr eaLnBrk="1" hangingPunct="1"/>
              <a:t>‹#›</a:t>
            </a:fld>
            <a:endParaRPr lang="de-DE" altLang="de-DE" sz="900" dirty="0">
              <a:solidFill>
                <a:schemeClr val="tx1"/>
              </a:solidFill>
            </a:endParaRPr>
          </a:p>
        </p:txBody>
      </p:sp>
      <p:pic>
        <p:nvPicPr>
          <p:cNvPr id="2" name="Grafik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7280" y="6063898"/>
            <a:ext cx="3474720" cy="794102"/>
          </a:xfrm>
          <a:prstGeom prst="rect">
            <a:avLst/>
          </a:prstGeom>
        </p:spPr>
      </p:pic>
    </p:spTree>
    <p:extLst>
      <p:ext uri="{BB962C8B-B14F-4D97-AF65-F5344CB8AC3E}">
        <p14:creationId xmlns:p14="http://schemas.microsoft.com/office/powerpoint/2010/main" val="4092141523"/>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64" r:id="rId3"/>
    <p:sldLayoutId id="2147483665" r:id="rId4"/>
    <p:sldLayoutId id="2147483666" r:id="rId5"/>
    <p:sldLayoutId id="2147483667" r:id="rId6"/>
    <p:sldLayoutId id="2147483669" r:id="rId7"/>
    <p:sldLayoutId id="2147483668"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6"/>
          </p:nvPr>
        </p:nvSpPr>
        <p:spPr/>
        <p:txBody>
          <a:bodyPr/>
          <a:lstStyle/>
          <a:p>
            <a:endParaRPr lang="de-DE" dirty="0"/>
          </a:p>
        </p:txBody>
      </p:sp>
      <p:sp>
        <p:nvSpPr>
          <p:cNvPr id="10" name="Inhaltsplatzhalter 9"/>
          <p:cNvSpPr>
            <a:spLocks noGrp="1"/>
          </p:cNvSpPr>
          <p:nvPr>
            <p:ph idx="1"/>
          </p:nvPr>
        </p:nvSpPr>
        <p:spPr/>
        <p:txBody>
          <a:bodyPr/>
          <a:lstStyle/>
          <a:p>
            <a:r>
              <a:rPr lang="en-US" altLang="zh-CN" dirty="0"/>
              <a:t>Façades that inspired my design</a:t>
            </a:r>
            <a:endParaRPr lang="de-DE" dirty="0"/>
          </a:p>
        </p:txBody>
      </p:sp>
      <p:sp>
        <p:nvSpPr>
          <p:cNvPr id="9" name="Titel 8"/>
          <p:cNvSpPr>
            <a:spLocks noGrp="1"/>
          </p:cNvSpPr>
          <p:nvPr>
            <p:ph type="title"/>
          </p:nvPr>
        </p:nvSpPr>
        <p:spPr/>
        <p:txBody>
          <a:bodyPr/>
          <a:lstStyle/>
          <a:p>
            <a:r>
              <a:rPr lang="en-US" altLang="zh-CN" dirty="0"/>
              <a:t>CR Assignment_1</a:t>
            </a:r>
            <a:endParaRPr lang="de-DE" dirty="0"/>
          </a:p>
        </p:txBody>
      </p:sp>
      <p:pic>
        <p:nvPicPr>
          <p:cNvPr id="1028" name="Picture 4">
            <a:extLst>
              <a:ext uri="{FF2B5EF4-FFF2-40B4-BE49-F238E27FC236}">
                <a16:creationId xmlns:a16="http://schemas.microsoft.com/office/drawing/2014/main" id="{768169D6-5F1A-E78A-D746-C8522AF97A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15" t="18457" r="7958" b="24721"/>
          <a:stretch/>
        </p:blipFill>
        <p:spPr bwMode="auto">
          <a:xfrm>
            <a:off x="5227237" y="884192"/>
            <a:ext cx="6491352" cy="23481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6B33687-A598-AF3C-EE95-8701113DD053}"/>
              </a:ext>
            </a:extLst>
          </p:cNvPr>
          <p:cNvSpPr txBox="1"/>
          <p:nvPr/>
        </p:nvSpPr>
        <p:spPr>
          <a:xfrm>
            <a:off x="290519" y="1666082"/>
            <a:ext cx="4262027" cy="2585323"/>
          </a:xfrm>
          <a:prstGeom prst="rect">
            <a:avLst/>
          </a:prstGeom>
          <a:solidFill>
            <a:schemeClr val="bg1"/>
          </a:solidFill>
          <a:ln w="57150">
            <a:noFill/>
            <a:miter lim="800000"/>
          </a:ln>
        </p:spPr>
        <p:txBody>
          <a:bodyPr wrap="square" rtlCol="0">
            <a:spAutoFit/>
          </a:bodyPr>
          <a:lstStyle/>
          <a:p>
            <a:pPr marL="285750" indent="-285750">
              <a:buFont typeface="Arial" panose="020B0604020202020204" pitchFamily="34" charset="0"/>
              <a:buChar char="•"/>
            </a:pPr>
            <a:r>
              <a:rPr lang="en-US" altLang="zh-CN" dirty="0"/>
              <a:t>The Ningbo Olympic Sports Center </a:t>
            </a:r>
          </a:p>
          <a:p>
            <a:pPr marL="285750" indent="-285750">
              <a:buFont typeface="Arial" panose="020B0604020202020204" pitchFamily="34" charset="0"/>
              <a:buChar char="•"/>
            </a:pPr>
            <a:endParaRPr lang="de-DE" altLang="zh-CN" dirty="0"/>
          </a:p>
          <a:p>
            <a:pPr marL="285750" indent="-285750">
              <a:buFont typeface="Arial" panose="020B0604020202020204" pitchFamily="34" charset="0"/>
              <a:buChar char="•"/>
            </a:pPr>
            <a:r>
              <a:rPr lang="en-US" altLang="zh-CN" dirty="0"/>
              <a:t>Building Skin Patterns Generated by Curve Interference.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Shows a sense of dynamic elegance, akin to a butterfly gracefully dancing by the riverside.</a:t>
            </a:r>
            <a:endParaRPr lang="de-DE" altLang="zh-CN" dirty="0"/>
          </a:p>
          <a:p>
            <a:endParaRPr lang="de-DE" altLang="zh-CN" dirty="0"/>
          </a:p>
        </p:txBody>
      </p:sp>
      <p:pic>
        <p:nvPicPr>
          <p:cNvPr id="6" name="Picture 4">
            <a:extLst>
              <a:ext uri="{FF2B5EF4-FFF2-40B4-BE49-F238E27FC236}">
                <a16:creationId xmlns:a16="http://schemas.microsoft.com/office/drawing/2014/main" id="{5591E74E-2523-B343-16E9-F64D5CF2E8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119" t="45748" r="22634" b="40016"/>
          <a:stretch/>
        </p:blipFill>
        <p:spPr bwMode="auto">
          <a:xfrm>
            <a:off x="5320549" y="3407530"/>
            <a:ext cx="6459481" cy="168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936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7221B-7769-CC9E-BC05-4C744F37D45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E638C35-38F0-AD14-70DB-1C55BEE88921}"/>
              </a:ext>
            </a:extLst>
          </p:cNvPr>
          <p:cNvSpPr>
            <a:spLocks noGrp="1"/>
          </p:cNvSpPr>
          <p:nvPr>
            <p:ph type="body" sz="quarter" idx="16"/>
          </p:nvPr>
        </p:nvSpPr>
        <p:spPr/>
        <p:txBody>
          <a:bodyPr/>
          <a:lstStyle/>
          <a:p>
            <a:endParaRPr lang="zh-CN" altLang="en-US"/>
          </a:p>
        </p:txBody>
      </p:sp>
      <p:sp>
        <p:nvSpPr>
          <p:cNvPr id="3" name="内容占位符 2">
            <a:extLst>
              <a:ext uri="{FF2B5EF4-FFF2-40B4-BE49-F238E27FC236}">
                <a16:creationId xmlns:a16="http://schemas.microsoft.com/office/drawing/2014/main" id="{9076194A-FCB2-2EF8-B8C7-797A64AADE4E}"/>
              </a:ext>
            </a:extLst>
          </p:cNvPr>
          <p:cNvSpPr>
            <a:spLocks noGrp="1"/>
          </p:cNvSpPr>
          <p:nvPr>
            <p:ph idx="1"/>
          </p:nvPr>
        </p:nvSpPr>
        <p:spPr>
          <a:xfrm>
            <a:off x="383116" y="836535"/>
            <a:ext cx="2107165" cy="398052"/>
          </a:xfrm>
        </p:spPr>
        <p:txBody>
          <a:bodyPr/>
          <a:lstStyle/>
          <a:p>
            <a:r>
              <a:rPr lang="en-US" altLang="zh-CN" dirty="0"/>
              <a:t>R</a:t>
            </a:r>
            <a:r>
              <a:rPr lang="de-DE" altLang="zh-CN" dirty="0"/>
              <a:t>esults show</a:t>
            </a:r>
            <a:endParaRPr lang="zh-CN" altLang="en-US" dirty="0"/>
          </a:p>
        </p:txBody>
      </p:sp>
      <p:sp>
        <p:nvSpPr>
          <p:cNvPr id="5" name="标题 4">
            <a:extLst>
              <a:ext uri="{FF2B5EF4-FFF2-40B4-BE49-F238E27FC236}">
                <a16:creationId xmlns:a16="http://schemas.microsoft.com/office/drawing/2014/main" id="{85315698-6165-7F73-0836-47FF32564E80}"/>
              </a:ext>
            </a:extLst>
          </p:cNvPr>
          <p:cNvSpPr>
            <a:spLocks noGrp="1"/>
          </p:cNvSpPr>
          <p:nvPr>
            <p:ph type="title"/>
          </p:nvPr>
        </p:nvSpPr>
        <p:spPr/>
        <p:txBody>
          <a:bodyPr/>
          <a:lstStyle/>
          <a:p>
            <a:r>
              <a:rPr lang="en-US" altLang="zh-CN" dirty="0"/>
              <a:t>CR Final Assignment</a:t>
            </a:r>
            <a:endParaRPr lang="zh-CN" altLang="en-US" dirty="0"/>
          </a:p>
        </p:txBody>
      </p:sp>
      <p:sp>
        <p:nvSpPr>
          <p:cNvPr id="8" name="文本占位符 7">
            <a:extLst>
              <a:ext uri="{FF2B5EF4-FFF2-40B4-BE49-F238E27FC236}">
                <a16:creationId xmlns:a16="http://schemas.microsoft.com/office/drawing/2014/main" id="{955FEDB9-86CF-19E2-530B-C62E10F32AB8}"/>
              </a:ext>
            </a:extLst>
          </p:cNvPr>
          <p:cNvSpPr txBox="1">
            <a:spLocks noGrp="1"/>
          </p:cNvSpPr>
          <p:nvPr>
            <p:ph type="body" sz="quarter" idx="17"/>
          </p:nvPr>
        </p:nvSpPr>
        <p:spPr>
          <a:xfrm>
            <a:off x="6018454" y="4730078"/>
            <a:ext cx="3034477" cy="221599"/>
          </a:xfrm>
          <a:prstGeom prst="rect">
            <a:avLst/>
          </a:prstGeom>
          <a:solidFill>
            <a:schemeClr val="bg1"/>
          </a:solidFill>
          <a:ln w="57150">
            <a:noFill/>
            <a:miter lim="800000"/>
          </a:ln>
        </p:spPr>
        <p:txBody>
          <a:bodyPr wrap="square" rtlCol="0">
            <a:spAutoFit/>
          </a:bodyPr>
          <a:lstStyle/>
          <a:p>
            <a:pPr marL="0" indent="0">
              <a:buNone/>
            </a:pPr>
            <a:r>
              <a:rPr lang="en-US" altLang="zh-CN" dirty="0"/>
              <a:t>The results of test milling</a:t>
            </a:r>
            <a:endParaRPr lang="zh-CN" altLang="en-US" dirty="0"/>
          </a:p>
        </p:txBody>
      </p:sp>
      <p:sp>
        <p:nvSpPr>
          <p:cNvPr id="10" name="文本占位符 3">
            <a:extLst>
              <a:ext uri="{FF2B5EF4-FFF2-40B4-BE49-F238E27FC236}">
                <a16:creationId xmlns:a16="http://schemas.microsoft.com/office/drawing/2014/main" id="{F622F59F-3E16-BEE3-14D4-202706C2CC69}"/>
              </a:ext>
            </a:extLst>
          </p:cNvPr>
          <p:cNvSpPr txBox="1">
            <a:spLocks/>
          </p:cNvSpPr>
          <p:nvPr/>
        </p:nvSpPr>
        <p:spPr>
          <a:xfrm>
            <a:off x="493364" y="1520688"/>
            <a:ext cx="11262266" cy="907116"/>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7" name="文本占位符 3">
            <a:extLst>
              <a:ext uri="{FF2B5EF4-FFF2-40B4-BE49-F238E27FC236}">
                <a16:creationId xmlns:a16="http://schemas.microsoft.com/office/drawing/2014/main" id="{A91BAA58-3805-A9D0-7F4A-94189C16BDD1}"/>
              </a:ext>
            </a:extLst>
          </p:cNvPr>
          <p:cNvSpPr txBox="1">
            <a:spLocks/>
          </p:cNvSpPr>
          <p:nvPr/>
        </p:nvSpPr>
        <p:spPr>
          <a:xfrm>
            <a:off x="383116" y="1637475"/>
            <a:ext cx="6860748" cy="907116"/>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6" name="图片 5" descr="图片包含 照片, 旧&#10;&#10;描述已自动生成">
            <a:extLst>
              <a:ext uri="{FF2B5EF4-FFF2-40B4-BE49-F238E27FC236}">
                <a16:creationId xmlns:a16="http://schemas.microsoft.com/office/drawing/2014/main" id="{94F5B1E9-4538-C403-96CB-A7288C5390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5664" y="1152722"/>
            <a:ext cx="4570214" cy="3429000"/>
          </a:xfrm>
          <a:prstGeom prst="rect">
            <a:avLst/>
          </a:prstGeom>
        </p:spPr>
      </p:pic>
      <p:pic>
        <p:nvPicPr>
          <p:cNvPr id="7" name="图片 6">
            <a:extLst>
              <a:ext uri="{FF2B5EF4-FFF2-40B4-BE49-F238E27FC236}">
                <a16:creationId xmlns:a16="http://schemas.microsoft.com/office/drawing/2014/main" id="{4D4ED44C-0CE5-14B9-62D9-609D85992F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4212" y="1152722"/>
            <a:ext cx="4570214" cy="3429000"/>
          </a:xfrm>
          <a:prstGeom prst="rect">
            <a:avLst/>
          </a:prstGeom>
        </p:spPr>
      </p:pic>
      <p:sp>
        <p:nvSpPr>
          <p:cNvPr id="9" name="文本占位符 3">
            <a:extLst>
              <a:ext uri="{FF2B5EF4-FFF2-40B4-BE49-F238E27FC236}">
                <a16:creationId xmlns:a16="http://schemas.microsoft.com/office/drawing/2014/main" id="{7D56C1DF-F931-D7DC-3AB1-109D49B909DF}"/>
              </a:ext>
            </a:extLst>
          </p:cNvPr>
          <p:cNvSpPr txBox="1">
            <a:spLocks/>
          </p:cNvSpPr>
          <p:nvPr/>
        </p:nvSpPr>
        <p:spPr>
          <a:xfrm>
            <a:off x="376399" y="1543372"/>
            <a:ext cx="2230848" cy="2850219"/>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  first pattern is selected  for testing.</a:t>
            </a:r>
          </a:p>
          <a:p>
            <a:endParaRPr lang="en-US" altLang="zh-CN" dirty="0"/>
          </a:p>
          <a:p>
            <a:r>
              <a:rPr lang="en-US" altLang="zh-CN" dirty="0"/>
              <a:t>The results are very satisfactory, both at the under surface and at the boundary of structure.</a:t>
            </a:r>
          </a:p>
        </p:txBody>
      </p:sp>
    </p:spTree>
    <p:extLst>
      <p:ext uri="{BB962C8B-B14F-4D97-AF65-F5344CB8AC3E}">
        <p14:creationId xmlns:p14="http://schemas.microsoft.com/office/powerpoint/2010/main" val="2377125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2B2FBEC-DB6E-7920-43AE-41C8993E7102}"/>
              </a:ext>
            </a:extLst>
          </p:cNvPr>
          <p:cNvSpPr>
            <a:spLocks noGrp="1"/>
          </p:cNvSpPr>
          <p:nvPr>
            <p:ph type="body" sz="quarter" idx="16"/>
          </p:nvPr>
        </p:nvSpPr>
        <p:spPr/>
        <p:txBody>
          <a:bodyPr/>
          <a:lstStyle/>
          <a:p>
            <a:endParaRPr lang="zh-CN" altLang="en-US"/>
          </a:p>
        </p:txBody>
      </p:sp>
      <p:sp>
        <p:nvSpPr>
          <p:cNvPr id="3" name="内容占位符 2">
            <a:extLst>
              <a:ext uri="{FF2B5EF4-FFF2-40B4-BE49-F238E27FC236}">
                <a16:creationId xmlns:a16="http://schemas.microsoft.com/office/drawing/2014/main" id="{9FFCB34B-FC18-CAA3-270B-116B13CFD454}"/>
              </a:ext>
            </a:extLst>
          </p:cNvPr>
          <p:cNvSpPr>
            <a:spLocks noGrp="1"/>
          </p:cNvSpPr>
          <p:nvPr>
            <p:ph idx="1"/>
          </p:nvPr>
        </p:nvSpPr>
        <p:spPr>
          <a:xfrm>
            <a:off x="336817" y="1052857"/>
            <a:ext cx="11484000" cy="252000"/>
          </a:xfrm>
        </p:spPr>
        <p:txBody>
          <a:bodyPr/>
          <a:lstStyle/>
          <a:p>
            <a:r>
              <a:rPr lang="en-US" altLang="zh-CN" dirty="0"/>
              <a:t>The PPT end here</a:t>
            </a:r>
            <a:endParaRPr lang="zh-CN" altLang="en-US" dirty="0"/>
          </a:p>
        </p:txBody>
      </p:sp>
      <p:sp>
        <p:nvSpPr>
          <p:cNvPr id="5" name="标题 4">
            <a:extLst>
              <a:ext uri="{FF2B5EF4-FFF2-40B4-BE49-F238E27FC236}">
                <a16:creationId xmlns:a16="http://schemas.microsoft.com/office/drawing/2014/main" id="{A0DCDDDB-2402-5E74-0B03-8C6922C7AE68}"/>
              </a:ext>
            </a:extLst>
          </p:cNvPr>
          <p:cNvSpPr>
            <a:spLocks noGrp="1"/>
          </p:cNvSpPr>
          <p:nvPr>
            <p:ph type="title"/>
          </p:nvPr>
        </p:nvSpPr>
        <p:spPr/>
        <p:txBody>
          <a:bodyPr/>
          <a:lstStyle/>
          <a:p>
            <a:r>
              <a:rPr lang="en-US" altLang="zh-CN" dirty="0"/>
              <a:t>CR Final Assignment</a:t>
            </a:r>
            <a:endParaRPr lang="zh-CN" altLang="en-US" dirty="0"/>
          </a:p>
        </p:txBody>
      </p:sp>
      <p:pic>
        <p:nvPicPr>
          <p:cNvPr id="2054" name="Picture 6" descr="Image result for thank you 高清">
            <a:extLst>
              <a:ext uri="{FF2B5EF4-FFF2-40B4-BE49-F238E27FC236}">
                <a16:creationId xmlns:a16="http://schemas.microsoft.com/office/drawing/2014/main" id="{ADF037EB-7B59-064E-F462-0E9B06360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770" y="832364"/>
            <a:ext cx="4527037" cy="4527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90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FABF96E-D073-703D-7FD5-5E5C7497AA24}"/>
              </a:ext>
            </a:extLst>
          </p:cNvPr>
          <p:cNvPicPr>
            <a:picLocks noChangeAspect="1"/>
          </p:cNvPicPr>
          <p:nvPr/>
        </p:nvPicPr>
        <p:blipFill>
          <a:blip r:embed="rId2"/>
          <a:stretch>
            <a:fillRect/>
          </a:stretch>
        </p:blipFill>
        <p:spPr>
          <a:xfrm>
            <a:off x="4694571" y="3135971"/>
            <a:ext cx="3155066" cy="2217073"/>
          </a:xfrm>
          <a:prstGeom prst="rect">
            <a:avLst/>
          </a:prstGeom>
        </p:spPr>
      </p:pic>
      <p:sp>
        <p:nvSpPr>
          <p:cNvPr id="2" name="文本占位符 1">
            <a:extLst>
              <a:ext uri="{FF2B5EF4-FFF2-40B4-BE49-F238E27FC236}">
                <a16:creationId xmlns:a16="http://schemas.microsoft.com/office/drawing/2014/main" id="{3206FC83-7949-556C-51B4-73A57AFDF545}"/>
              </a:ext>
            </a:extLst>
          </p:cNvPr>
          <p:cNvSpPr>
            <a:spLocks noGrp="1"/>
          </p:cNvSpPr>
          <p:nvPr>
            <p:ph type="body" sz="quarter" idx="16"/>
          </p:nvPr>
        </p:nvSpPr>
        <p:spPr/>
        <p:txBody>
          <a:bodyPr/>
          <a:lstStyle/>
          <a:p>
            <a:endParaRPr lang="zh-CN" altLang="en-US"/>
          </a:p>
        </p:txBody>
      </p:sp>
      <p:sp>
        <p:nvSpPr>
          <p:cNvPr id="3" name="内容占位符 2">
            <a:extLst>
              <a:ext uri="{FF2B5EF4-FFF2-40B4-BE49-F238E27FC236}">
                <a16:creationId xmlns:a16="http://schemas.microsoft.com/office/drawing/2014/main" id="{1067C68F-8EEC-9F88-0965-C5FDD7C9D97C}"/>
              </a:ext>
            </a:extLst>
          </p:cNvPr>
          <p:cNvSpPr>
            <a:spLocks noGrp="1"/>
          </p:cNvSpPr>
          <p:nvPr>
            <p:ph idx="1"/>
          </p:nvPr>
        </p:nvSpPr>
        <p:spPr/>
        <p:txBody>
          <a:bodyPr/>
          <a:lstStyle/>
          <a:p>
            <a:r>
              <a:rPr lang="en-US" altLang="zh-CN" dirty="0"/>
              <a:t>My 3D_</a:t>
            </a:r>
            <a:r>
              <a:rPr lang="de-DE" altLang="zh-CN" dirty="0"/>
              <a:t>model design</a:t>
            </a:r>
            <a:endParaRPr lang="zh-CN" altLang="en-US" dirty="0"/>
          </a:p>
        </p:txBody>
      </p:sp>
      <p:sp>
        <p:nvSpPr>
          <p:cNvPr id="4" name="文本占位符 3">
            <a:extLst>
              <a:ext uri="{FF2B5EF4-FFF2-40B4-BE49-F238E27FC236}">
                <a16:creationId xmlns:a16="http://schemas.microsoft.com/office/drawing/2014/main" id="{CF3FC87D-0FB9-57D2-D6A5-80E7D03C5F9A}"/>
              </a:ext>
            </a:extLst>
          </p:cNvPr>
          <p:cNvSpPr>
            <a:spLocks noGrp="1"/>
          </p:cNvSpPr>
          <p:nvPr>
            <p:ph type="body" sz="quarter" idx="17"/>
          </p:nvPr>
        </p:nvSpPr>
        <p:spPr>
          <a:xfrm>
            <a:off x="383117" y="1684801"/>
            <a:ext cx="6607828" cy="3489083"/>
          </a:xfrm>
        </p:spPr>
        <p:txBody>
          <a:bodyPr/>
          <a:lstStyle/>
          <a:p>
            <a:r>
              <a:rPr lang="en-US" altLang="zh-CN" dirty="0"/>
              <a:t>Using Curve Interference to add a sense of dynamism.</a:t>
            </a:r>
          </a:p>
          <a:p>
            <a:endParaRPr lang="en-US" altLang="zh-CN" dirty="0"/>
          </a:p>
          <a:p>
            <a:r>
              <a:rPr lang="en-US" altLang="zh-CN" dirty="0"/>
              <a:t>Using “populate geometry” and “Voronoi” tools to create random patterns, showcasing uniqueness and individuality.</a:t>
            </a:r>
          </a:p>
          <a:p>
            <a:endParaRPr lang="en-US" altLang="zh-CN" dirty="0"/>
          </a:p>
          <a:p>
            <a:r>
              <a:rPr lang="en-US" altLang="zh-CN" dirty="0"/>
              <a:t>Starting with a broader base and slimmer </a:t>
            </a:r>
          </a:p>
          <a:p>
            <a:pPr marL="0" indent="0">
              <a:buNone/>
            </a:pPr>
            <a:r>
              <a:rPr lang="en-US" altLang="zh-CN" dirty="0"/>
              <a:t>     upwards, symbolizing a grounded and </a:t>
            </a:r>
          </a:p>
          <a:p>
            <a:pPr marL="0" indent="0">
              <a:buNone/>
            </a:pPr>
            <a:r>
              <a:rPr lang="en-US" altLang="zh-CN" dirty="0"/>
              <a:t>     progressive character.</a:t>
            </a:r>
          </a:p>
        </p:txBody>
      </p:sp>
      <p:sp>
        <p:nvSpPr>
          <p:cNvPr id="5" name="标题 4">
            <a:extLst>
              <a:ext uri="{FF2B5EF4-FFF2-40B4-BE49-F238E27FC236}">
                <a16:creationId xmlns:a16="http://schemas.microsoft.com/office/drawing/2014/main" id="{48D923D0-E18B-90F0-2F32-81913EBB417B}"/>
              </a:ext>
            </a:extLst>
          </p:cNvPr>
          <p:cNvSpPr>
            <a:spLocks noGrp="1"/>
          </p:cNvSpPr>
          <p:nvPr>
            <p:ph type="title"/>
          </p:nvPr>
        </p:nvSpPr>
        <p:spPr/>
        <p:txBody>
          <a:bodyPr/>
          <a:lstStyle/>
          <a:p>
            <a:r>
              <a:rPr lang="en-US" altLang="zh-CN" dirty="0"/>
              <a:t>CR Assignment_1</a:t>
            </a:r>
            <a:endParaRPr lang="zh-CN" altLang="en-US" dirty="0"/>
          </a:p>
        </p:txBody>
      </p:sp>
      <p:pic>
        <p:nvPicPr>
          <p:cNvPr id="9" name="图片 8">
            <a:extLst>
              <a:ext uri="{FF2B5EF4-FFF2-40B4-BE49-F238E27FC236}">
                <a16:creationId xmlns:a16="http://schemas.microsoft.com/office/drawing/2014/main" id="{68700ABD-3D68-B509-3C90-205218A9A20E}"/>
              </a:ext>
            </a:extLst>
          </p:cNvPr>
          <p:cNvPicPr>
            <a:picLocks noChangeAspect="1"/>
          </p:cNvPicPr>
          <p:nvPr/>
        </p:nvPicPr>
        <p:blipFill>
          <a:blip r:embed="rId3"/>
          <a:stretch>
            <a:fillRect/>
          </a:stretch>
        </p:blipFill>
        <p:spPr>
          <a:xfrm>
            <a:off x="7849637" y="1385102"/>
            <a:ext cx="4017479" cy="3967942"/>
          </a:xfrm>
          <a:prstGeom prst="rect">
            <a:avLst/>
          </a:prstGeom>
        </p:spPr>
      </p:pic>
    </p:spTree>
    <p:extLst>
      <p:ext uri="{BB962C8B-B14F-4D97-AF65-F5344CB8AC3E}">
        <p14:creationId xmlns:p14="http://schemas.microsoft.com/office/powerpoint/2010/main" val="1360361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FABF96E-D073-703D-7FD5-5E5C7497AA24}"/>
              </a:ext>
            </a:extLst>
          </p:cNvPr>
          <p:cNvPicPr>
            <a:picLocks noChangeAspect="1"/>
          </p:cNvPicPr>
          <p:nvPr/>
        </p:nvPicPr>
        <p:blipFill>
          <a:blip r:embed="rId2"/>
          <a:stretch>
            <a:fillRect/>
          </a:stretch>
        </p:blipFill>
        <p:spPr>
          <a:xfrm>
            <a:off x="4694571" y="3135971"/>
            <a:ext cx="3155066" cy="2217073"/>
          </a:xfrm>
          <a:prstGeom prst="rect">
            <a:avLst/>
          </a:prstGeom>
        </p:spPr>
      </p:pic>
      <p:sp>
        <p:nvSpPr>
          <p:cNvPr id="2" name="文本占位符 1">
            <a:extLst>
              <a:ext uri="{FF2B5EF4-FFF2-40B4-BE49-F238E27FC236}">
                <a16:creationId xmlns:a16="http://schemas.microsoft.com/office/drawing/2014/main" id="{3206FC83-7949-556C-51B4-73A57AFDF545}"/>
              </a:ext>
            </a:extLst>
          </p:cNvPr>
          <p:cNvSpPr>
            <a:spLocks noGrp="1"/>
          </p:cNvSpPr>
          <p:nvPr>
            <p:ph type="body" sz="quarter" idx="16"/>
          </p:nvPr>
        </p:nvSpPr>
        <p:spPr/>
        <p:txBody>
          <a:bodyPr/>
          <a:lstStyle/>
          <a:p>
            <a:endParaRPr lang="zh-CN" altLang="en-US"/>
          </a:p>
        </p:txBody>
      </p:sp>
      <p:sp>
        <p:nvSpPr>
          <p:cNvPr id="3" name="内容占位符 2">
            <a:extLst>
              <a:ext uri="{FF2B5EF4-FFF2-40B4-BE49-F238E27FC236}">
                <a16:creationId xmlns:a16="http://schemas.microsoft.com/office/drawing/2014/main" id="{1067C68F-8EEC-9F88-0965-C5FDD7C9D97C}"/>
              </a:ext>
            </a:extLst>
          </p:cNvPr>
          <p:cNvSpPr>
            <a:spLocks noGrp="1"/>
          </p:cNvSpPr>
          <p:nvPr>
            <p:ph idx="1"/>
          </p:nvPr>
        </p:nvSpPr>
        <p:spPr/>
        <p:txBody>
          <a:bodyPr/>
          <a:lstStyle/>
          <a:p>
            <a:r>
              <a:rPr lang="en-US" altLang="zh-CN" dirty="0"/>
              <a:t>My 3D_</a:t>
            </a:r>
            <a:r>
              <a:rPr lang="de-DE" altLang="zh-CN" dirty="0"/>
              <a:t>model design</a:t>
            </a:r>
            <a:endParaRPr lang="zh-CN" altLang="en-US" dirty="0"/>
          </a:p>
        </p:txBody>
      </p:sp>
      <p:sp>
        <p:nvSpPr>
          <p:cNvPr id="5" name="标题 4">
            <a:extLst>
              <a:ext uri="{FF2B5EF4-FFF2-40B4-BE49-F238E27FC236}">
                <a16:creationId xmlns:a16="http://schemas.microsoft.com/office/drawing/2014/main" id="{48D923D0-E18B-90F0-2F32-81913EBB417B}"/>
              </a:ext>
            </a:extLst>
          </p:cNvPr>
          <p:cNvSpPr>
            <a:spLocks noGrp="1"/>
          </p:cNvSpPr>
          <p:nvPr>
            <p:ph type="title"/>
          </p:nvPr>
        </p:nvSpPr>
        <p:spPr/>
        <p:txBody>
          <a:bodyPr/>
          <a:lstStyle/>
          <a:p>
            <a:r>
              <a:rPr lang="en-US" altLang="zh-CN" dirty="0"/>
              <a:t>CR Assignment_1</a:t>
            </a:r>
            <a:endParaRPr lang="zh-CN" altLang="en-US" dirty="0"/>
          </a:p>
        </p:txBody>
      </p:sp>
      <p:pic>
        <p:nvPicPr>
          <p:cNvPr id="9" name="图片 8">
            <a:extLst>
              <a:ext uri="{FF2B5EF4-FFF2-40B4-BE49-F238E27FC236}">
                <a16:creationId xmlns:a16="http://schemas.microsoft.com/office/drawing/2014/main" id="{68700ABD-3D68-B509-3C90-205218A9A20E}"/>
              </a:ext>
            </a:extLst>
          </p:cNvPr>
          <p:cNvPicPr>
            <a:picLocks noChangeAspect="1"/>
          </p:cNvPicPr>
          <p:nvPr/>
        </p:nvPicPr>
        <p:blipFill>
          <a:blip r:embed="rId3"/>
          <a:stretch>
            <a:fillRect/>
          </a:stretch>
        </p:blipFill>
        <p:spPr>
          <a:xfrm>
            <a:off x="7849637" y="1384974"/>
            <a:ext cx="4017479" cy="3967942"/>
          </a:xfrm>
          <a:prstGeom prst="rect">
            <a:avLst/>
          </a:prstGeom>
        </p:spPr>
      </p:pic>
      <p:sp>
        <p:nvSpPr>
          <p:cNvPr id="6" name="文本占位符 3">
            <a:extLst>
              <a:ext uri="{FF2B5EF4-FFF2-40B4-BE49-F238E27FC236}">
                <a16:creationId xmlns:a16="http://schemas.microsoft.com/office/drawing/2014/main" id="{EE509670-97F9-0497-81EC-7D3C5EFA2F82}"/>
              </a:ext>
            </a:extLst>
          </p:cNvPr>
          <p:cNvSpPr txBox="1">
            <a:spLocks/>
          </p:cNvSpPr>
          <p:nvPr/>
        </p:nvSpPr>
        <p:spPr>
          <a:xfrm>
            <a:off x="383117" y="1684801"/>
            <a:ext cx="6977479" cy="3489083"/>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  scale of model is 1:1  (400*400*36 mm in grasshopper)</a:t>
            </a:r>
          </a:p>
          <a:p>
            <a:endParaRPr lang="en-US" altLang="zh-CN" dirty="0"/>
          </a:p>
          <a:p>
            <a:r>
              <a:rPr lang="en-US" altLang="zh-CN" dirty="0"/>
              <a:t>The using of Curve Interference and random seeds make it easy to create ‘similar but not same’ models.</a:t>
            </a:r>
          </a:p>
          <a:p>
            <a:endParaRPr lang="en-US" altLang="zh-CN" dirty="0"/>
          </a:p>
          <a:p>
            <a:pPr>
              <a:lnSpc>
                <a:spcPct val="50000"/>
              </a:lnSpc>
            </a:pPr>
            <a:r>
              <a:rPr lang="en-US" altLang="zh-CN" dirty="0"/>
              <a:t>Thicker middle and thinner edges, as well as </a:t>
            </a:r>
          </a:p>
          <a:p>
            <a:pPr marL="0" indent="0">
              <a:lnSpc>
                <a:spcPct val="50000"/>
              </a:lnSpc>
              <a:buNone/>
            </a:pPr>
            <a:r>
              <a:rPr lang="en-US" altLang="zh-CN" dirty="0"/>
              <a:t>     a thicker lower portion and a thinner upper </a:t>
            </a:r>
          </a:p>
          <a:p>
            <a:pPr marL="0" indent="0">
              <a:lnSpc>
                <a:spcPct val="50000"/>
              </a:lnSpc>
              <a:buNone/>
            </a:pPr>
            <a:r>
              <a:rPr lang="en-US" altLang="zh-CN" dirty="0"/>
              <a:t>     part, follow the principles of structural </a:t>
            </a:r>
          </a:p>
          <a:p>
            <a:pPr marL="0" indent="0">
              <a:lnSpc>
                <a:spcPct val="50000"/>
              </a:lnSpc>
              <a:buNone/>
            </a:pPr>
            <a:r>
              <a:rPr lang="en-US" altLang="zh-CN" dirty="0"/>
              <a:t>     mechanics.</a:t>
            </a:r>
          </a:p>
          <a:p>
            <a:pPr marL="0" indent="0">
              <a:lnSpc>
                <a:spcPct val="50000"/>
              </a:lnSpc>
              <a:buNone/>
            </a:pPr>
            <a:endParaRPr lang="en-US" altLang="zh-CN" dirty="0"/>
          </a:p>
          <a:p>
            <a:r>
              <a:rPr lang="en-US" altLang="zh-CN" dirty="0"/>
              <a:t>The larger openings at the top provide the </a:t>
            </a:r>
          </a:p>
          <a:p>
            <a:pPr marL="0" indent="0">
              <a:lnSpc>
                <a:spcPct val="40000"/>
              </a:lnSpc>
              <a:buNone/>
            </a:pPr>
            <a:r>
              <a:rPr lang="en-US" altLang="zh-CN" dirty="0"/>
              <a:t>     building with improved natural lighting.</a:t>
            </a:r>
          </a:p>
        </p:txBody>
      </p:sp>
    </p:spTree>
    <p:extLst>
      <p:ext uri="{BB962C8B-B14F-4D97-AF65-F5344CB8AC3E}">
        <p14:creationId xmlns:p14="http://schemas.microsoft.com/office/powerpoint/2010/main" val="3168227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A3274E0-CD46-4B9D-AA03-3C41B85ACB47}"/>
              </a:ext>
            </a:extLst>
          </p:cNvPr>
          <p:cNvSpPr>
            <a:spLocks noGrp="1"/>
          </p:cNvSpPr>
          <p:nvPr>
            <p:ph type="body" sz="quarter" idx="16"/>
          </p:nvPr>
        </p:nvSpPr>
        <p:spPr/>
        <p:txBody>
          <a:bodyPr/>
          <a:lstStyle/>
          <a:p>
            <a:endParaRPr lang="zh-CN" altLang="en-US"/>
          </a:p>
        </p:txBody>
      </p:sp>
      <p:sp>
        <p:nvSpPr>
          <p:cNvPr id="3" name="内容占位符 2">
            <a:extLst>
              <a:ext uri="{FF2B5EF4-FFF2-40B4-BE49-F238E27FC236}">
                <a16:creationId xmlns:a16="http://schemas.microsoft.com/office/drawing/2014/main" id="{04F3D5FC-6EF1-5BF6-01CB-213EAC3E060D}"/>
              </a:ext>
            </a:extLst>
          </p:cNvPr>
          <p:cNvSpPr>
            <a:spLocks noGrp="1"/>
          </p:cNvSpPr>
          <p:nvPr>
            <p:ph idx="1"/>
          </p:nvPr>
        </p:nvSpPr>
        <p:spPr>
          <a:xfrm>
            <a:off x="383117" y="1095704"/>
            <a:ext cx="11484000" cy="252000"/>
          </a:xfrm>
        </p:spPr>
        <p:txBody>
          <a:bodyPr/>
          <a:lstStyle/>
          <a:p>
            <a:r>
              <a:rPr lang="en-US" altLang="zh-CN" dirty="0"/>
              <a:t>My 3D_</a:t>
            </a:r>
            <a:r>
              <a:rPr lang="de-DE" altLang="zh-CN" dirty="0"/>
              <a:t>model design process</a:t>
            </a:r>
            <a:endParaRPr lang="zh-CN" altLang="en-US" dirty="0"/>
          </a:p>
          <a:p>
            <a:endParaRPr lang="zh-CN" altLang="en-US" dirty="0"/>
          </a:p>
        </p:txBody>
      </p:sp>
      <p:sp>
        <p:nvSpPr>
          <p:cNvPr id="4" name="文本占位符 3">
            <a:extLst>
              <a:ext uri="{FF2B5EF4-FFF2-40B4-BE49-F238E27FC236}">
                <a16:creationId xmlns:a16="http://schemas.microsoft.com/office/drawing/2014/main" id="{BA1A974B-0F8B-C20E-E699-04E05AD6B4AE}"/>
              </a:ext>
            </a:extLst>
          </p:cNvPr>
          <p:cNvSpPr>
            <a:spLocks noGrp="1"/>
          </p:cNvSpPr>
          <p:nvPr>
            <p:ph type="body" sz="quarter" idx="17"/>
          </p:nvPr>
        </p:nvSpPr>
        <p:spPr>
          <a:xfrm>
            <a:off x="383117" y="1684801"/>
            <a:ext cx="3014360" cy="3489083"/>
          </a:xfrm>
        </p:spPr>
        <p:txBody>
          <a:bodyPr/>
          <a:lstStyle/>
          <a:p>
            <a:r>
              <a:rPr lang="en-US" altLang="zh-CN" dirty="0"/>
              <a:t>The process of creating model.</a:t>
            </a:r>
          </a:p>
          <a:p>
            <a:endParaRPr lang="en-US" altLang="zh-CN" dirty="0"/>
          </a:p>
          <a:p>
            <a:r>
              <a:rPr lang="en-US" altLang="zh-CN" dirty="0"/>
              <a:t>The  scale of model is 1:10  (40*40*3.6 unit in grasshopper)</a:t>
            </a:r>
          </a:p>
          <a:p>
            <a:endParaRPr lang="en-US" altLang="zh-CN" dirty="0"/>
          </a:p>
          <a:p>
            <a:r>
              <a:rPr lang="en-US" altLang="zh-CN" dirty="0"/>
              <a:t>By changing the seed of Populate Geometry, a different model can be obtained easily.</a:t>
            </a:r>
          </a:p>
          <a:p>
            <a:endParaRPr lang="zh-CN" altLang="en-US" dirty="0"/>
          </a:p>
        </p:txBody>
      </p:sp>
      <p:sp>
        <p:nvSpPr>
          <p:cNvPr id="5" name="标题 4">
            <a:extLst>
              <a:ext uri="{FF2B5EF4-FFF2-40B4-BE49-F238E27FC236}">
                <a16:creationId xmlns:a16="http://schemas.microsoft.com/office/drawing/2014/main" id="{FAEF43AF-048F-3D1F-E92D-DC313F4D498F}"/>
              </a:ext>
            </a:extLst>
          </p:cNvPr>
          <p:cNvSpPr>
            <a:spLocks noGrp="1"/>
          </p:cNvSpPr>
          <p:nvPr>
            <p:ph type="title"/>
          </p:nvPr>
        </p:nvSpPr>
        <p:spPr/>
        <p:txBody>
          <a:bodyPr/>
          <a:lstStyle/>
          <a:p>
            <a:r>
              <a:rPr lang="en-US" altLang="zh-CN" dirty="0"/>
              <a:t>CR Assignment_1</a:t>
            </a:r>
            <a:endParaRPr lang="zh-CN" altLang="en-US" dirty="0"/>
          </a:p>
        </p:txBody>
      </p:sp>
      <p:pic>
        <p:nvPicPr>
          <p:cNvPr id="7" name="图片 6">
            <a:extLst>
              <a:ext uri="{FF2B5EF4-FFF2-40B4-BE49-F238E27FC236}">
                <a16:creationId xmlns:a16="http://schemas.microsoft.com/office/drawing/2014/main" id="{E89D24A5-EE6E-56F7-967E-0F99FDA34030}"/>
              </a:ext>
            </a:extLst>
          </p:cNvPr>
          <p:cNvPicPr>
            <a:picLocks noChangeAspect="1"/>
          </p:cNvPicPr>
          <p:nvPr/>
        </p:nvPicPr>
        <p:blipFill>
          <a:blip r:embed="rId2"/>
          <a:stretch>
            <a:fillRect/>
          </a:stretch>
        </p:blipFill>
        <p:spPr>
          <a:xfrm>
            <a:off x="3398361" y="1404000"/>
            <a:ext cx="8468755" cy="3955401"/>
          </a:xfrm>
          <a:prstGeom prst="rect">
            <a:avLst/>
          </a:prstGeom>
        </p:spPr>
      </p:pic>
    </p:spTree>
    <p:extLst>
      <p:ext uri="{BB962C8B-B14F-4D97-AF65-F5344CB8AC3E}">
        <p14:creationId xmlns:p14="http://schemas.microsoft.com/office/powerpoint/2010/main" val="166611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69B638B-FB68-DB97-AB72-45F8A5689533}"/>
              </a:ext>
            </a:extLst>
          </p:cNvPr>
          <p:cNvSpPr>
            <a:spLocks noGrp="1"/>
          </p:cNvSpPr>
          <p:nvPr>
            <p:ph type="body" sz="quarter" idx="16"/>
          </p:nvPr>
        </p:nvSpPr>
        <p:spPr/>
        <p:txBody>
          <a:bodyPr/>
          <a:lstStyle/>
          <a:p>
            <a:endParaRPr lang="zh-CN" altLang="en-US"/>
          </a:p>
        </p:txBody>
      </p:sp>
      <p:sp>
        <p:nvSpPr>
          <p:cNvPr id="3" name="内容占位符 2">
            <a:extLst>
              <a:ext uri="{FF2B5EF4-FFF2-40B4-BE49-F238E27FC236}">
                <a16:creationId xmlns:a16="http://schemas.microsoft.com/office/drawing/2014/main" id="{7AD88F40-5D62-A8B8-1B54-80DF5DFBFEFA}"/>
              </a:ext>
            </a:extLst>
          </p:cNvPr>
          <p:cNvSpPr>
            <a:spLocks noGrp="1"/>
          </p:cNvSpPr>
          <p:nvPr>
            <p:ph idx="1"/>
          </p:nvPr>
        </p:nvSpPr>
        <p:spPr/>
        <p:txBody>
          <a:bodyPr/>
          <a:lstStyle/>
          <a:p>
            <a:r>
              <a:rPr lang="de-DE" altLang="zh-CN" dirty="0"/>
              <a:t>My milling approach</a:t>
            </a:r>
            <a:endParaRPr lang="zh-CN" altLang="en-US" dirty="0"/>
          </a:p>
        </p:txBody>
      </p:sp>
      <p:sp>
        <p:nvSpPr>
          <p:cNvPr id="4" name="文本占位符 3">
            <a:extLst>
              <a:ext uri="{FF2B5EF4-FFF2-40B4-BE49-F238E27FC236}">
                <a16:creationId xmlns:a16="http://schemas.microsoft.com/office/drawing/2014/main" id="{D5706613-AA2F-1DD8-26AE-D0552DE62B22}"/>
              </a:ext>
            </a:extLst>
          </p:cNvPr>
          <p:cNvSpPr>
            <a:spLocks noGrp="1"/>
          </p:cNvSpPr>
          <p:nvPr>
            <p:ph type="body" sz="quarter" idx="17"/>
          </p:nvPr>
        </p:nvSpPr>
        <p:spPr>
          <a:xfrm>
            <a:off x="383118" y="1684801"/>
            <a:ext cx="6228606" cy="3489083"/>
          </a:xfrm>
        </p:spPr>
        <p:txBody>
          <a:bodyPr/>
          <a:lstStyle/>
          <a:p>
            <a:r>
              <a:rPr lang="en-US" altLang="zh-CN" dirty="0"/>
              <a:t>1. Pattern-by-Pattern Milling:</a:t>
            </a:r>
          </a:p>
          <a:p>
            <a:pPr lvl="1"/>
            <a:r>
              <a:rPr lang="en-US" altLang="zh-CN" dirty="0"/>
              <a:t> The model is first rough milled and then fine milled.</a:t>
            </a:r>
          </a:p>
          <a:p>
            <a:r>
              <a:rPr lang="en-US" altLang="zh-CN" dirty="0"/>
              <a:t>2. Layered Milling from Inside Out: </a:t>
            </a:r>
          </a:p>
          <a:p>
            <a:pPr lvl="1"/>
            <a:r>
              <a:rPr lang="en-US" altLang="zh-CN" dirty="0"/>
              <a:t> Path starting from the inner and progressing outward. </a:t>
            </a:r>
          </a:p>
          <a:p>
            <a:r>
              <a:rPr lang="en-US" altLang="zh-CN" dirty="0"/>
              <a:t>3. Offset parameter:</a:t>
            </a:r>
          </a:p>
          <a:p>
            <a:pPr lvl="1"/>
            <a:r>
              <a:rPr lang="en-US" altLang="zh-CN" dirty="0"/>
              <a:t>8 mm offset at beginning points for safety.</a:t>
            </a:r>
          </a:p>
          <a:p>
            <a:r>
              <a:rPr lang="en-US" altLang="zh-CN" dirty="0"/>
              <a:t>4. Rough Milling Inner Layers, Fine Milling strategy</a:t>
            </a:r>
            <a:r>
              <a:rPr lang="zh-CN" altLang="en-US" dirty="0"/>
              <a:t>：</a:t>
            </a:r>
            <a:endParaRPr lang="en-US" altLang="zh-CN" dirty="0"/>
          </a:p>
          <a:p>
            <a:pPr lvl="1"/>
            <a:r>
              <a:rPr lang="en-US" altLang="zh-CN" dirty="0"/>
              <a:t>Fine milling, each time mill 0.2*18mm.</a:t>
            </a:r>
          </a:p>
          <a:p>
            <a:pPr lvl="1"/>
            <a:r>
              <a:rPr lang="en-US" altLang="zh-CN" dirty="0"/>
              <a:t>Rough milling, three rounds per pattern, covering the entire area</a:t>
            </a:r>
            <a:endParaRPr lang="zh-CN" altLang="en-US" dirty="0"/>
          </a:p>
        </p:txBody>
      </p:sp>
      <p:sp>
        <p:nvSpPr>
          <p:cNvPr id="5" name="标题 4">
            <a:extLst>
              <a:ext uri="{FF2B5EF4-FFF2-40B4-BE49-F238E27FC236}">
                <a16:creationId xmlns:a16="http://schemas.microsoft.com/office/drawing/2014/main" id="{F845D99F-140A-EB31-2D0C-66079DE30732}"/>
              </a:ext>
            </a:extLst>
          </p:cNvPr>
          <p:cNvSpPr>
            <a:spLocks noGrp="1"/>
          </p:cNvSpPr>
          <p:nvPr>
            <p:ph type="title"/>
          </p:nvPr>
        </p:nvSpPr>
        <p:spPr/>
        <p:txBody>
          <a:bodyPr/>
          <a:lstStyle/>
          <a:p>
            <a:r>
              <a:rPr lang="en-US" altLang="zh-CN" dirty="0"/>
              <a:t>CR Assignment_2</a:t>
            </a:r>
            <a:endParaRPr lang="zh-CN" altLang="en-US" dirty="0"/>
          </a:p>
        </p:txBody>
      </p:sp>
      <p:pic>
        <p:nvPicPr>
          <p:cNvPr id="17" name="图片 16">
            <a:extLst>
              <a:ext uri="{FF2B5EF4-FFF2-40B4-BE49-F238E27FC236}">
                <a16:creationId xmlns:a16="http://schemas.microsoft.com/office/drawing/2014/main" id="{71DB5553-9CE3-CD18-01DE-8F6FF0F40622}"/>
              </a:ext>
            </a:extLst>
          </p:cNvPr>
          <p:cNvPicPr>
            <a:picLocks noChangeAspect="1"/>
          </p:cNvPicPr>
          <p:nvPr/>
        </p:nvPicPr>
        <p:blipFill>
          <a:blip r:embed="rId2"/>
          <a:stretch>
            <a:fillRect/>
          </a:stretch>
        </p:blipFill>
        <p:spPr>
          <a:xfrm>
            <a:off x="9574154" y="3218763"/>
            <a:ext cx="2054273" cy="1548820"/>
          </a:xfrm>
          <a:prstGeom prst="rect">
            <a:avLst/>
          </a:prstGeom>
        </p:spPr>
      </p:pic>
      <p:sp>
        <p:nvSpPr>
          <p:cNvPr id="18" name="文本框 17">
            <a:extLst>
              <a:ext uri="{FF2B5EF4-FFF2-40B4-BE49-F238E27FC236}">
                <a16:creationId xmlns:a16="http://schemas.microsoft.com/office/drawing/2014/main" id="{B0B42B2A-32EB-8629-B6D7-7A1170B8D071}"/>
              </a:ext>
            </a:extLst>
          </p:cNvPr>
          <p:cNvSpPr txBox="1"/>
          <p:nvPr/>
        </p:nvSpPr>
        <p:spPr>
          <a:xfrm>
            <a:off x="9520268" y="2689672"/>
            <a:ext cx="2288614" cy="369332"/>
          </a:xfrm>
          <a:prstGeom prst="rect">
            <a:avLst/>
          </a:prstGeom>
          <a:solidFill>
            <a:schemeClr val="bg1"/>
          </a:solidFill>
          <a:ln w="57150">
            <a:noFill/>
            <a:miter lim="800000"/>
          </a:ln>
        </p:spPr>
        <p:txBody>
          <a:bodyPr wrap="square" rtlCol="0">
            <a:spAutoFit/>
          </a:bodyPr>
          <a:lstStyle/>
          <a:p>
            <a:r>
              <a:rPr lang="en-US" altLang="zh-CN" dirty="0"/>
              <a:t>Rough milling path</a:t>
            </a:r>
            <a:endParaRPr lang="zh-CN" altLang="en-US" dirty="0"/>
          </a:p>
        </p:txBody>
      </p:sp>
      <p:sp>
        <p:nvSpPr>
          <p:cNvPr id="19" name="文本框 18">
            <a:extLst>
              <a:ext uri="{FF2B5EF4-FFF2-40B4-BE49-F238E27FC236}">
                <a16:creationId xmlns:a16="http://schemas.microsoft.com/office/drawing/2014/main" id="{E8E6A8E6-E11C-B11F-0EAA-9C3128CCECB9}"/>
              </a:ext>
            </a:extLst>
          </p:cNvPr>
          <p:cNvSpPr txBox="1"/>
          <p:nvPr/>
        </p:nvSpPr>
        <p:spPr>
          <a:xfrm>
            <a:off x="6858405" y="4767583"/>
            <a:ext cx="2288614" cy="369332"/>
          </a:xfrm>
          <a:prstGeom prst="rect">
            <a:avLst/>
          </a:prstGeom>
          <a:solidFill>
            <a:schemeClr val="bg1"/>
          </a:solidFill>
          <a:ln w="57150">
            <a:noFill/>
            <a:miter lim="800000"/>
          </a:ln>
        </p:spPr>
        <p:txBody>
          <a:bodyPr wrap="square" rtlCol="0">
            <a:spAutoFit/>
          </a:bodyPr>
          <a:lstStyle/>
          <a:p>
            <a:r>
              <a:rPr lang="en-US" altLang="zh-CN" dirty="0"/>
              <a:t>Fine milling path</a:t>
            </a:r>
            <a:endParaRPr lang="zh-CN" altLang="en-US" dirty="0"/>
          </a:p>
        </p:txBody>
      </p:sp>
      <p:sp>
        <p:nvSpPr>
          <p:cNvPr id="20" name="文本框 19">
            <a:extLst>
              <a:ext uri="{FF2B5EF4-FFF2-40B4-BE49-F238E27FC236}">
                <a16:creationId xmlns:a16="http://schemas.microsoft.com/office/drawing/2014/main" id="{E29BA27C-8BCA-ACE6-E3C7-ED19F4772275}"/>
              </a:ext>
            </a:extLst>
          </p:cNvPr>
          <p:cNvSpPr txBox="1"/>
          <p:nvPr/>
        </p:nvSpPr>
        <p:spPr>
          <a:xfrm>
            <a:off x="9393700" y="4767583"/>
            <a:ext cx="2415182" cy="369332"/>
          </a:xfrm>
          <a:prstGeom prst="rect">
            <a:avLst/>
          </a:prstGeom>
          <a:solidFill>
            <a:schemeClr val="bg1"/>
          </a:solidFill>
          <a:ln w="57150">
            <a:noFill/>
            <a:miter lim="800000"/>
          </a:ln>
        </p:spPr>
        <p:txBody>
          <a:bodyPr wrap="square" rtlCol="0">
            <a:spAutoFit/>
          </a:bodyPr>
          <a:lstStyle/>
          <a:p>
            <a:r>
              <a:rPr lang="en-US" altLang="zh-CN" dirty="0"/>
              <a:t>Milling path and offset</a:t>
            </a:r>
            <a:endParaRPr lang="zh-CN" altLang="en-US" dirty="0"/>
          </a:p>
        </p:txBody>
      </p:sp>
      <p:sp>
        <p:nvSpPr>
          <p:cNvPr id="22" name="文本框 21">
            <a:extLst>
              <a:ext uri="{FF2B5EF4-FFF2-40B4-BE49-F238E27FC236}">
                <a16:creationId xmlns:a16="http://schemas.microsoft.com/office/drawing/2014/main" id="{3BD460F5-40B8-D96D-4C49-BB0951C9C9F0}"/>
              </a:ext>
            </a:extLst>
          </p:cNvPr>
          <p:cNvSpPr txBox="1"/>
          <p:nvPr/>
        </p:nvSpPr>
        <p:spPr>
          <a:xfrm>
            <a:off x="6858405" y="2660931"/>
            <a:ext cx="2288614" cy="369332"/>
          </a:xfrm>
          <a:prstGeom prst="rect">
            <a:avLst/>
          </a:prstGeom>
          <a:solidFill>
            <a:schemeClr val="bg1"/>
          </a:solidFill>
          <a:ln w="57150">
            <a:noFill/>
            <a:miter lim="800000"/>
          </a:ln>
        </p:spPr>
        <p:txBody>
          <a:bodyPr wrap="square" rtlCol="0">
            <a:spAutoFit/>
          </a:bodyPr>
          <a:lstStyle/>
          <a:p>
            <a:r>
              <a:rPr lang="en-US" altLang="zh-CN" dirty="0"/>
              <a:t>Single pattern</a:t>
            </a:r>
            <a:endParaRPr lang="zh-CN" altLang="en-US" dirty="0"/>
          </a:p>
        </p:txBody>
      </p:sp>
      <p:pic>
        <p:nvPicPr>
          <p:cNvPr id="7" name="图片 6">
            <a:extLst>
              <a:ext uri="{FF2B5EF4-FFF2-40B4-BE49-F238E27FC236}">
                <a16:creationId xmlns:a16="http://schemas.microsoft.com/office/drawing/2014/main" id="{B486F1E8-C83C-E18A-8353-2A3F0EC43D9A}"/>
              </a:ext>
            </a:extLst>
          </p:cNvPr>
          <p:cNvPicPr>
            <a:picLocks noChangeAspect="1"/>
          </p:cNvPicPr>
          <p:nvPr/>
        </p:nvPicPr>
        <p:blipFill>
          <a:blip r:embed="rId3"/>
          <a:stretch>
            <a:fillRect/>
          </a:stretch>
        </p:blipFill>
        <p:spPr>
          <a:xfrm>
            <a:off x="6858405" y="923611"/>
            <a:ext cx="2124565" cy="1571596"/>
          </a:xfrm>
          <a:prstGeom prst="rect">
            <a:avLst/>
          </a:prstGeom>
        </p:spPr>
      </p:pic>
      <p:pic>
        <p:nvPicPr>
          <p:cNvPr id="9" name="图片 8">
            <a:extLst>
              <a:ext uri="{FF2B5EF4-FFF2-40B4-BE49-F238E27FC236}">
                <a16:creationId xmlns:a16="http://schemas.microsoft.com/office/drawing/2014/main" id="{32406874-9446-CB38-C5F8-7C9AE0186329}"/>
              </a:ext>
            </a:extLst>
          </p:cNvPr>
          <p:cNvPicPr>
            <a:picLocks noChangeAspect="1"/>
          </p:cNvPicPr>
          <p:nvPr/>
        </p:nvPicPr>
        <p:blipFill>
          <a:blip r:embed="rId4"/>
          <a:stretch>
            <a:fillRect/>
          </a:stretch>
        </p:blipFill>
        <p:spPr>
          <a:xfrm>
            <a:off x="6910377" y="3212196"/>
            <a:ext cx="1812006" cy="1440693"/>
          </a:xfrm>
          <a:prstGeom prst="rect">
            <a:avLst/>
          </a:prstGeom>
        </p:spPr>
      </p:pic>
      <p:pic>
        <p:nvPicPr>
          <p:cNvPr id="8" name="图片 7">
            <a:extLst>
              <a:ext uri="{FF2B5EF4-FFF2-40B4-BE49-F238E27FC236}">
                <a16:creationId xmlns:a16="http://schemas.microsoft.com/office/drawing/2014/main" id="{EA2D0618-07F3-E115-718B-FA4ADBC0DB7A}"/>
              </a:ext>
            </a:extLst>
          </p:cNvPr>
          <p:cNvPicPr>
            <a:picLocks noChangeAspect="1"/>
          </p:cNvPicPr>
          <p:nvPr/>
        </p:nvPicPr>
        <p:blipFill>
          <a:blip r:embed="rId5"/>
          <a:stretch>
            <a:fillRect/>
          </a:stretch>
        </p:blipFill>
        <p:spPr>
          <a:xfrm>
            <a:off x="9714689" y="887851"/>
            <a:ext cx="1697682" cy="1618632"/>
          </a:xfrm>
          <a:prstGeom prst="rect">
            <a:avLst/>
          </a:prstGeom>
        </p:spPr>
      </p:pic>
    </p:spTree>
    <p:extLst>
      <p:ext uri="{BB962C8B-B14F-4D97-AF65-F5344CB8AC3E}">
        <p14:creationId xmlns:p14="http://schemas.microsoft.com/office/powerpoint/2010/main" val="1008977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25257E-5AAC-5850-A8BA-1E1F8B225022}"/>
              </a:ext>
            </a:extLst>
          </p:cNvPr>
          <p:cNvSpPr>
            <a:spLocks noGrp="1"/>
          </p:cNvSpPr>
          <p:nvPr>
            <p:ph type="body" sz="quarter" idx="16"/>
          </p:nvPr>
        </p:nvSpPr>
        <p:spPr/>
        <p:txBody>
          <a:bodyPr/>
          <a:lstStyle/>
          <a:p>
            <a:endParaRPr lang="zh-CN" altLang="en-US"/>
          </a:p>
        </p:txBody>
      </p:sp>
      <p:sp>
        <p:nvSpPr>
          <p:cNvPr id="3" name="内容占位符 2">
            <a:extLst>
              <a:ext uri="{FF2B5EF4-FFF2-40B4-BE49-F238E27FC236}">
                <a16:creationId xmlns:a16="http://schemas.microsoft.com/office/drawing/2014/main" id="{19CBEDE6-3E41-CF87-8035-B8B63C461B7B}"/>
              </a:ext>
            </a:extLst>
          </p:cNvPr>
          <p:cNvSpPr>
            <a:spLocks noGrp="1"/>
          </p:cNvSpPr>
          <p:nvPr>
            <p:ph idx="1"/>
          </p:nvPr>
        </p:nvSpPr>
        <p:spPr>
          <a:xfrm>
            <a:off x="383116" y="1057083"/>
            <a:ext cx="11484000" cy="252000"/>
          </a:xfrm>
        </p:spPr>
        <p:txBody>
          <a:bodyPr/>
          <a:lstStyle/>
          <a:p>
            <a:r>
              <a:rPr lang="de-DE" altLang="zh-CN" dirty="0"/>
              <a:t>Code milling strategy- fine milling</a:t>
            </a:r>
            <a:endParaRPr lang="zh-CN" altLang="en-US" dirty="0"/>
          </a:p>
        </p:txBody>
      </p:sp>
      <p:sp>
        <p:nvSpPr>
          <p:cNvPr id="5" name="标题 4">
            <a:extLst>
              <a:ext uri="{FF2B5EF4-FFF2-40B4-BE49-F238E27FC236}">
                <a16:creationId xmlns:a16="http://schemas.microsoft.com/office/drawing/2014/main" id="{557C63F1-86D0-BD87-7725-D1F39201B87A}"/>
              </a:ext>
            </a:extLst>
          </p:cNvPr>
          <p:cNvSpPr>
            <a:spLocks noGrp="1"/>
          </p:cNvSpPr>
          <p:nvPr>
            <p:ph type="title"/>
          </p:nvPr>
        </p:nvSpPr>
        <p:spPr/>
        <p:txBody>
          <a:bodyPr/>
          <a:lstStyle/>
          <a:p>
            <a:r>
              <a:rPr lang="en-US" altLang="zh-CN" dirty="0"/>
              <a:t>CR Assignment_3</a:t>
            </a:r>
            <a:endParaRPr lang="zh-CN" altLang="en-US" dirty="0"/>
          </a:p>
        </p:txBody>
      </p:sp>
      <p:sp>
        <p:nvSpPr>
          <p:cNvPr id="8" name="文本占位符 7">
            <a:extLst>
              <a:ext uri="{FF2B5EF4-FFF2-40B4-BE49-F238E27FC236}">
                <a16:creationId xmlns:a16="http://schemas.microsoft.com/office/drawing/2014/main" id="{D6E45C4C-864F-3B54-49BE-48A1650EBF7B}"/>
              </a:ext>
            </a:extLst>
          </p:cNvPr>
          <p:cNvSpPr txBox="1">
            <a:spLocks noGrp="1"/>
          </p:cNvSpPr>
          <p:nvPr>
            <p:ph type="body" sz="quarter" idx="17"/>
          </p:nvPr>
        </p:nvSpPr>
        <p:spPr>
          <a:xfrm>
            <a:off x="9009683" y="4952285"/>
            <a:ext cx="3034477" cy="221599"/>
          </a:xfrm>
          <a:prstGeom prst="rect">
            <a:avLst/>
          </a:prstGeom>
          <a:solidFill>
            <a:schemeClr val="bg1"/>
          </a:solidFill>
          <a:ln w="57150">
            <a:noFill/>
            <a:miter lim="800000"/>
          </a:ln>
        </p:spPr>
        <p:txBody>
          <a:bodyPr wrap="square" rtlCol="0">
            <a:spAutoFit/>
          </a:bodyPr>
          <a:lstStyle/>
          <a:p>
            <a:r>
              <a:rPr lang="en-US" altLang="zh-CN" dirty="0"/>
              <a:t>The structure and  milling path</a:t>
            </a:r>
            <a:endParaRPr lang="zh-CN" altLang="en-US" dirty="0"/>
          </a:p>
        </p:txBody>
      </p:sp>
      <p:sp>
        <p:nvSpPr>
          <p:cNvPr id="10" name="文本占位符 3">
            <a:extLst>
              <a:ext uri="{FF2B5EF4-FFF2-40B4-BE49-F238E27FC236}">
                <a16:creationId xmlns:a16="http://schemas.microsoft.com/office/drawing/2014/main" id="{DFFC01BB-B7B5-23FF-8381-44E8567640E8}"/>
              </a:ext>
            </a:extLst>
          </p:cNvPr>
          <p:cNvSpPr txBox="1">
            <a:spLocks/>
          </p:cNvSpPr>
          <p:nvPr/>
        </p:nvSpPr>
        <p:spPr>
          <a:xfrm>
            <a:off x="493364" y="1520688"/>
            <a:ext cx="11262266" cy="907116"/>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7" name="文本占位符 3">
            <a:extLst>
              <a:ext uri="{FF2B5EF4-FFF2-40B4-BE49-F238E27FC236}">
                <a16:creationId xmlns:a16="http://schemas.microsoft.com/office/drawing/2014/main" id="{FBA989F0-73D9-6EA2-9163-B74CC11988C4}"/>
              </a:ext>
            </a:extLst>
          </p:cNvPr>
          <p:cNvSpPr txBox="1">
            <a:spLocks/>
          </p:cNvSpPr>
          <p:nvPr/>
        </p:nvSpPr>
        <p:spPr>
          <a:xfrm>
            <a:off x="383116" y="1637475"/>
            <a:ext cx="9286178" cy="733443"/>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Each pattern is finely milled once to shape the profile.</a:t>
            </a:r>
          </a:p>
          <a:p>
            <a:r>
              <a:rPr lang="en-US" altLang="zh-CN" dirty="0"/>
              <a:t>Step over fine is 0.2 * D = 0.2 * 18 = 9 mm</a:t>
            </a:r>
            <a:endParaRPr lang="zh-CN" altLang="en-US" dirty="0"/>
          </a:p>
        </p:txBody>
      </p:sp>
      <p:pic>
        <p:nvPicPr>
          <p:cNvPr id="19" name="图片 18">
            <a:extLst>
              <a:ext uri="{FF2B5EF4-FFF2-40B4-BE49-F238E27FC236}">
                <a16:creationId xmlns:a16="http://schemas.microsoft.com/office/drawing/2014/main" id="{9652348A-E42D-250D-649C-43D9980DF1FD}"/>
              </a:ext>
            </a:extLst>
          </p:cNvPr>
          <p:cNvPicPr>
            <a:picLocks noChangeAspect="1"/>
          </p:cNvPicPr>
          <p:nvPr/>
        </p:nvPicPr>
        <p:blipFill>
          <a:blip r:embed="rId2"/>
          <a:stretch>
            <a:fillRect/>
          </a:stretch>
        </p:blipFill>
        <p:spPr>
          <a:xfrm>
            <a:off x="0" y="3099212"/>
            <a:ext cx="9669294" cy="1763500"/>
          </a:xfrm>
          <a:prstGeom prst="rect">
            <a:avLst/>
          </a:prstGeom>
        </p:spPr>
      </p:pic>
      <p:pic>
        <p:nvPicPr>
          <p:cNvPr id="9" name="图片 8">
            <a:extLst>
              <a:ext uri="{FF2B5EF4-FFF2-40B4-BE49-F238E27FC236}">
                <a16:creationId xmlns:a16="http://schemas.microsoft.com/office/drawing/2014/main" id="{F820AC23-9DC6-FC15-5021-DF13ACD61FDE}"/>
              </a:ext>
            </a:extLst>
          </p:cNvPr>
          <p:cNvPicPr>
            <a:picLocks noChangeAspect="1"/>
          </p:cNvPicPr>
          <p:nvPr/>
        </p:nvPicPr>
        <p:blipFill>
          <a:blip r:embed="rId3"/>
          <a:stretch>
            <a:fillRect/>
          </a:stretch>
        </p:blipFill>
        <p:spPr>
          <a:xfrm>
            <a:off x="9669294" y="2565943"/>
            <a:ext cx="2397075" cy="2293584"/>
          </a:xfrm>
          <a:prstGeom prst="rect">
            <a:avLst/>
          </a:prstGeom>
        </p:spPr>
      </p:pic>
    </p:spTree>
    <p:extLst>
      <p:ext uri="{BB962C8B-B14F-4D97-AF65-F5344CB8AC3E}">
        <p14:creationId xmlns:p14="http://schemas.microsoft.com/office/powerpoint/2010/main" val="2060780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25257E-5AAC-5850-A8BA-1E1F8B225022}"/>
              </a:ext>
            </a:extLst>
          </p:cNvPr>
          <p:cNvSpPr>
            <a:spLocks noGrp="1"/>
          </p:cNvSpPr>
          <p:nvPr>
            <p:ph type="body" sz="quarter" idx="16"/>
          </p:nvPr>
        </p:nvSpPr>
        <p:spPr/>
        <p:txBody>
          <a:bodyPr/>
          <a:lstStyle/>
          <a:p>
            <a:endParaRPr lang="zh-CN" altLang="en-US" dirty="0"/>
          </a:p>
        </p:txBody>
      </p:sp>
      <p:sp>
        <p:nvSpPr>
          <p:cNvPr id="3" name="内容占位符 2">
            <a:extLst>
              <a:ext uri="{FF2B5EF4-FFF2-40B4-BE49-F238E27FC236}">
                <a16:creationId xmlns:a16="http://schemas.microsoft.com/office/drawing/2014/main" id="{19CBEDE6-3E41-CF87-8035-B8B63C461B7B}"/>
              </a:ext>
            </a:extLst>
          </p:cNvPr>
          <p:cNvSpPr>
            <a:spLocks noGrp="1"/>
          </p:cNvSpPr>
          <p:nvPr>
            <p:ph idx="1"/>
          </p:nvPr>
        </p:nvSpPr>
        <p:spPr>
          <a:xfrm>
            <a:off x="383116" y="1057083"/>
            <a:ext cx="11484000" cy="252000"/>
          </a:xfrm>
        </p:spPr>
        <p:txBody>
          <a:bodyPr/>
          <a:lstStyle/>
          <a:p>
            <a:r>
              <a:rPr lang="de-DE" altLang="zh-CN" dirty="0"/>
              <a:t>Code milling strategy- rough milling</a:t>
            </a:r>
            <a:endParaRPr lang="zh-CN" altLang="en-US" dirty="0"/>
          </a:p>
        </p:txBody>
      </p:sp>
      <p:sp>
        <p:nvSpPr>
          <p:cNvPr id="5" name="标题 4">
            <a:extLst>
              <a:ext uri="{FF2B5EF4-FFF2-40B4-BE49-F238E27FC236}">
                <a16:creationId xmlns:a16="http://schemas.microsoft.com/office/drawing/2014/main" id="{557C63F1-86D0-BD87-7725-D1F39201B87A}"/>
              </a:ext>
            </a:extLst>
          </p:cNvPr>
          <p:cNvSpPr>
            <a:spLocks noGrp="1"/>
          </p:cNvSpPr>
          <p:nvPr>
            <p:ph type="title"/>
          </p:nvPr>
        </p:nvSpPr>
        <p:spPr/>
        <p:txBody>
          <a:bodyPr/>
          <a:lstStyle/>
          <a:p>
            <a:r>
              <a:rPr lang="en-US" altLang="zh-CN" dirty="0"/>
              <a:t>CR Assignment_3</a:t>
            </a:r>
            <a:endParaRPr lang="zh-CN" altLang="en-US" dirty="0"/>
          </a:p>
        </p:txBody>
      </p:sp>
      <p:sp>
        <p:nvSpPr>
          <p:cNvPr id="8" name="文本占位符 7">
            <a:extLst>
              <a:ext uri="{FF2B5EF4-FFF2-40B4-BE49-F238E27FC236}">
                <a16:creationId xmlns:a16="http://schemas.microsoft.com/office/drawing/2014/main" id="{D6E45C4C-864F-3B54-49BE-48A1650EBF7B}"/>
              </a:ext>
            </a:extLst>
          </p:cNvPr>
          <p:cNvSpPr txBox="1">
            <a:spLocks noGrp="1"/>
          </p:cNvSpPr>
          <p:nvPr>
            <p:ph type="body" sz="quarter" idx="17"/>
          </p:nvPr>
        </p:nvSpPr>
        <p:spPr>
          <a:xfrm>
            <a:off x="8662849" y="4850763"/>
            <a:ext cx="3522728" cy="221599"/>
          </a:xfrm>
          <a:prstGeom prst="rect">
            <a:avLst/>
          </a:prstGeom>
          <a:solidFill>
            <a:schemeClr val="bg1"/>
          </a:solidFill>
          <a:ln w="57150">
            <a:noFill/>
            <a:miter lim="800000"/>
          </a:ln>
        </p:spPr>
        <p:txBody>
          <a:bodyPr wrap="square" rtlCol="0">
            <a:spAutoFit/>
          </a:bodyPr>
          <a:lstStyle/>
          <a:p>
            <a:pPr marL="0" indent="0">
              <a:buNone/>
            </a:pPr>
            <a:r>
              <a:rPr lang="en-US" altLang="zh-CN" dirty="0"/>
              <a:t>The structure and rough milling path</a:t>
            </a:r>
            <a:endParaRPr lang="zh-CN" altLang="en-US" dirty="0"/>
          </a:p>
        </p:txBody>
      </p:sp>
      <p:sp>
        <p:nvSpPr>
          <p:cNvPr id="10" name="文本占位符 3">
            <a:extLst>
              <a:ext uri="{FF2B5EF4-FFF2-40B4-BE49-F238E27FC236}">
                <a16:creationId xmlns:a16="http://schemas.microsoft.com/office/drawing/2014/main" id="{DFFC01BB-B7B5-23FF-8381-44E8567640E8}"/>
              </a:ext>
            </a:extLst>
          </p:cNvPr>
          <p:cNvSpPr txBox="1">
            <a:spLocks/>
          </p:cNvSpPr>
          <p:nvPr/>
        </p:nvSpPr>
        <p:spPr>
          <a:xfrm>
            <a:off x="493364" y="1520688"/>
            <a:ext cx="11262266" cy="907116"/>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7" name="文本占位符 3">
            <a:extLst>
              <a:ext uri="{FF2B5EF4-FFF2-40B4-BE49-F238E27FC236}">
                <a16:creationId xmlns:a16="http://schemas.microsoft.com/office/drawing/2014/main" id="{FBA989F0-73D9-6EA2-9163-B74CC11988C4}"/>
              </a:ext>
            </a:extLst>
          </p:cNvPr>
          <p:cNvSpPr txBox="1">
            <a:spLocks/>
          </p:cNvSpPr>
          <p:nvPr/>
        </p:nvSpPr>
        <p:spPr>
          <a:xfrm>
            <a:off x="383116" y="1637475"/>
            <a:ext cx="9286178" cy="907116"/>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Smaller parts are set a path </a:t>
            </a:r>
            <a:r>
              <a:rPr lang="en-US" altLang="zh-CN" dirty="0" err="1"/>
              <a:t>onlybecause</a:t>
            </a:r>
            <a:r>
              <a:rPr lang="en-US" altLang="zh-CN" dirty="0"/>
              <a:t> their roughing paths are too short</a:t>
            </a:r>
          </a:p>
          <a:p>
            <a:r>
              <a:rPr lang="en-US" altLang="zh-CN" dirty="0"/>
              <a:t>After calculation, the remaining part needs to be rough milled 1 to 4 times, so it is scaled up 4 times to get tough milling path(0.15,0.3,0.3,0.3).</a:t>
            </a:r>
            <a:endParaRPr lang="zh-CN" altLang="en-US" dirty="0"/>
          </a:p>
        </p:txBody>
      </p:sp>
      <p:pic>
        <p:nvPicPr>
          <p:cNvPr id="9" name="图片 8">
            <a:extLst>
              <a:ext uri="{FF2B5EF4-FFF2-40B4-BE49-F238E27FC236}">
                <a16:creationId xmlns:a16="http://schemas.microsoft.com/office/drawing/2014/main" id="{7ABE2D5D-0755-36FC-A44D-A8450F5D08DD}"/>
              </a:ext>
            </a:extLst>
          </p:cNvPr>
          <p:cNvPicPr>
            <a:picLocks noChangeAspect="1"/>
          </p:cNvPicPr>
          <p:nvPr/>
        </p:nvPicPr>
        <p:blipFill>
          <a:blip r:embed="rId2"/>
          <a:stretch>
            <a:fillRect/>
          </a:stretch>
        </p:blipFill>
        <p:spPr>
          <a:xfrm>
            <a:off x="107173" y="2773932"/>
            <a:ext cx="9652274" cy="1981803"/>
          </a:xfrm>
          <a:prstGeom prst="rect">
            <a:avLst/>
          </a:prstGeom>
        </p:spPr>
      </p:pic>
      <p:pic>
        <p:nvPicPr>
          <p:cNvPr id="7" name="图片 6">
            <a:extLst>
              <a:ext uri="{FF2B5EF4-FFF2-40B4-BE49-F238E27FC236}">
                <a16:creationId xmlns:a16="http://schemas.microsoft.com/office/drawing/2014/main" id="{4AE9C096-C00B-5595-FEE9-DC7C56A95D31}"/>
              </a:ext>
            </a:extLst>
          </p:cNvPr>
          <p:cNvPicPr>
            <a:picLocks noChangeAspect="1"/>
          </p:cNvPicPr>
          <p:nvPr/>
        </p:nvPicPr>
        <p:blipFill>
          <a:blip r:embed="rId3"/>
          <a:stretch>
            <a:fillRect/>
          </a:stretch>
        </p:blipFill>
        <p:spPr>
          <a:xfrm>
            <a:off x="9759447" y="2427804"/>
            <a:ext cx="2374950" cy="2298430"/>
          </a:xfrm>
          <a:prstGeom prst="rect">
            <a:avLst/>
          </a:prstGeom>
        </p:spPr>
      </p:pic>
    </p:spTree>
    <p:extLst>
      <p:ext uri="{BB962C8B-B14F-4D97-AF65-F5344CB8AC3E}">
        <p14:creationId xmlns:p14="http://schemas.microsoft.com/office/powerpoint/2010/main" val="626554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82291-FD17-7F03-2E19-669CBF62854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0F3CCF9D-F8AC-7EBF-A798-3099582FC448}"/>
              </a:ext>
            </a:extLst>
          </p:cNvPr>
          <p:cNvSpPr>
            <a:spLocks noGrp="1"/>
          </p:cNvSpPr>
          <p:nvPr>
            <p:ph idx="1"/>
          </p:nvPr>
        </p:nvSpPr>
        <p:spPr>
          <a:xfrm>
            <a:off x="383116" y="858349"/>
            <a:ext cx="11484000" cy="398052"/>
          </a:xfrm>
        </p:spPr>
        <p:txBody>
          <a:bodyPr/>
          <a:lstStyle/>
          <a:p>
            <a:r>
              <a:rPr lang="de-DE" altLang="zh-CN" dirty="0"/>
              <a:t>Code adjust</a:t>
            </a:r>
            <a:endParaRPr lang="zh-CN" altLang="en-US" dirty="0"/>
          </a:p>
        </p:txBody>
      </p:sp>
      <p:sp>
        <p:nvSpPr>
          <p:cNvPr id="5" name="标题 4">
            <a:extLst>
              <a:ext uri="{FF2B5EF4-FFF2-40B4-BE49-F238E27FC236}">
                <a16:creationId xmlns:a16="http://schemas.microsoft.com/office/drawing/2014/main" id="{DF6E0D1E-0987-4F61-0F00-A512566C070B}"/>
              </a:ext>
            </a:extLst>
          </p:cNvPr>
          <p:cNvSpPr>
            <a:spLocks noGrp="1"/>
          </p:cNvSpPr>
          <p:nvPr>
            <p:ph type="title"/>
          </p:nvPr>
        </p:nvSpPr>
        <p:spPr/>
        <p:txBody>
          <a:bodyPr/>
          <a:lstStyle/>
          <a:p>
            <a:r>
              <a:rPr lang="en-US" altLang="zh-CN" dirty="0"/>
              <a:t>CR Final Assignment</a:t>
            </a:r>
            <a:endParaRPr lang="zh-CN" altLang="en-US" dirty="0"/>
          </a:p>
        </p:txBody>
      </p:sp>
      <p:sp>
        <p:nvSpPr>
          <p:cNvPr id="8" name="文本占位符 7">
            <a:extLst>
              <a:ext uri="{FF2B5EF4-FFF2-40B4-BE49-F238E27FC236}">
                <a16:creationId xmlns:a16="http://schemas.microsoft.com/office/drawing/2014/main" id="{BC6DAA2C-402E-7241-51EB-8E4877930DF2}"/>
              </a:ext>
            </a:extLst>
          </p:cNvPr>
          <p:cNvSpPr txBox="1">
            <a:spLocks noGrp="1"/>
          </p:cNvSpPr>
          <p:nvPr>
            <p:ph type="body" sz="quarter" idx="17"/>
          </p:nvPr>
        </p:nvSpPr>
        <p:spPr>
          <a:xfrm>
            <a:off x="7953702" y="4669420"/>
            <a:ext cx="3034477" cy="221599"/>
          </a:xfrm>
          <a:prstGeom prst="rect">
            <a:avLst/>
          </a:prstGeom>
          <a:solidFill>
            <a:schemeClr val="bg1"/>
          </a:solidFill>
          <a:ln w="57150">
            <a:noFill/>
            <a:miter lim="800000"/>
          </a:ln>
        </p:spPr>
        <p:txBody>
          <a:bodyPr wrap="square" rtlCol="0">
            <a:spAutoFit/>
          </a:bodyPr>
          <a:lstStyle/>
          <a:p>
            <a:pPr marL="0" indent="0">
              <a:buNone/>
            </a:pPr>
            <a:r>
              <a:rPr lang="en-US" altLang="zh-CN" dirty="0"/>
              <a:t>New milling path</a:t>
            </a:r>
            <a:endParaRPr lang="zh-CN" altLang="en-US" dirty="0"/>
          </a:p>
        </p:txBody>
      </p:sp>
      <p:sp>
        <p:nvSpPr>
          <p:cNvPr id="10" name="文本占位符 3">
            <a:extLst>
              <a:ext uri="{FF2B5EF4-FFF2-40B4-BE49-F238E27FC236}">
                <a16:creationId xmlns:a16="http://schemas.microsoft.com/office/drawing/2014/main" id="{CD427C67-A933-3AAD-8E4F-99FF9D60896C}"/>
              </a:ext>
            </a:extLst>
          </p:cNvPr>
          <p:cNvSpPr txBox="1">
            <a:spLocks/>
          </p:cNvSpPr>
          <p:nvPr/>
        </p:nvSpPr>
        <p:spPr>
          <a:xfrm>
            <a:off x="383115" y="1654579"/>
            <a:ext cx="7570587" cy="1559780"/>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7" name="文本占位符 3">
            <a:extLst>
              <a:ext uri="{FF2B5EF4-FFF2-40B4-BE49-F238E27FC236}">
                <a16:creationId xmlns:a16="http://schemas.microsoft.com/office/drawing/2014/main" id="{57B3627D-3F17-ADE6-930D-58699EECF4D8}"/>
              </a:ext>
            </a:extLst>
          </p:cNvPr>
          <p:cNvSpPr txBox="1">
            <a:spLocks/>
          </p:cNvSpPr>
          <p:nvPr/>
        </p:nvSpPr>
        <p:spPr>
          <a:xfrm>
            <a:off x="383116" y="1637475"/>
            <a:ext cx="6860748" cy="907116"/>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12" name="图片 11">
            <a:extLst>
              <a:ext uri="{FF2B5EF4-FFF2-40B4-BE49-F238E27FC236}">
                <a16:creationId xmlns:a16="http://schemas.microsoft.com/office/drawing/2014/main" id="{A6F6C7AA-3ABB-9062-48E1-FEAEF7436D36}"/>
              </a:ext>
            </a:extLst>
          </p:cNvPr>
          <p:cNvPicPr>
            <a:picLocks noChangeAspect="1"/>
          </p:cNvPicPr>
          <p:nvPr/>
        </p:nvPicPr>
        <p:blipFill>
          <a:blip r:embed="rId2"/>
          <a:stretch>
            <a:fillRect/>
          </a:stretch>
        </p:blipFill>
        <p:spPr>
          <a:xfrm>
            <a:off x="674518" y="1987177"/>
            <a:ext cx="5162078" cy="3181176"/>
          </a:xfrm>
          <a:prstGeom prst="rect">
            <a:avLst/>
          </a:prstGeom>
        </p:spPr>
      </p:pic>
      <p:pic>
        <p:nvPicPr>
          <p:cNvPr id="18" name="图片 17">
            <a:extLst>
              <a:ext uri="{FF2B5EF4-FFF2-40B4-BE49-F238E27FC236}">
                <a16:creationId xmlns:a16="http://schemas.microsoft.com/office/drawing/2014/main" id="{A376FF64-0DAD-F575-3560-6D156F6F1583}"/>
              </a:ext>
            </a:extLst>
          </p:cNvPr>
          <p:cNvPicPr>
            <a:picLocks noChangeAspect="1"/>
          </p:cNvPicPr>
          <p:nvPr/>
        </p:nvPicPr>
        <p:blipFill>
          <a:blip r:embed="rId3"/>
          <a:stretch>
            <a:fillRect/>
          </a:stretch>
        </p:blipFill>
        <p:spPr>
          <a:xfrm>
            <a:off x="5998321" y="2368724"/>
            <a:ext cx="6070865" cy="2120552"/>
          </a:xfrm>
          <a:prstGeom prst="rect">
            <a:avLst/>
          </a:prstGeom>
        </p:spPr>
      </p:pic>
      <p:sp>
        <p:nvSpPr>
          <p:cNvPr id="21" name="文本占位符 3">
            <a:extLst>
              <a:ext uri="{FF2B5EF4-FFF2-40B4-BE49-F238E27FC236}">
                <a16:creationId xmlns:a16="http://schemas.microsoft.com/office/drawing/2014/main" id="{F644988E-CCB4-0967-FD77-76D6372928F1}"/>
              </a:ext>
            </a:extLst>
          </p:cNvPr>
          <p:cNvSpPr txBox="1">
            <a:spLocks/>
          </p:cNvSpPr>
          <p:nvPr/>
        </p:nvSpPr>
        <p:spPr>
          <a:xfrm>
            <a:off x="324883" y="1286614"/>
            <a:ext cx="10498760" cy="2411496"/>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After adjusting the data structure, the safety offset can be set only once instead of three.</a:t>
            </a:r>
          </a:p>
        </p:txBody>
      </p:sp>
      <p:sp>
        <p:nvSpPr>
          <p:cNvPr id="28" name="文本占位符 7">
            <a:extLst>
              <a:ext uri="{FF2B5EF4-FFF2-40B4-BE49-F238E27FC236}">
                <a16:creationId xmlns:a16="http://schemas.microsoft.com/office/drawing/2014/main" id="{03EC28DC-4025-60B0-0286-F89348CABBF4}"/>
              </a:ext>
            </a:extLst>
          </p:cNvPr>
          <p:cNvSpPr txBox="1">
            <a:spLocks/>
          </p:cNvSpPr>
          <p:nvPr/>
        </p:nvSpPr>
        <p:spPr>
          <a:xfrm>
            <a:off x="2007140" y="5279352"/>
            <a:ext cx="3262009" cy="221599"/>
          </a:xfrm>
          <a:prstGeom prst="rect">
            <a:avLst/>
          </a:prstGeom>
          <a:solidFill>
            <a:schemeClr val="bg1"/>
          </a:solidFill>
          <a:ln w="57150">
            <a:noFill/>
            <a:miter lim="800000"/>
          </a:ln>
        </p:spPr>
        <p:txBody>
          <a:bodyPr wrap="square" lIns="0" tIns="0" rIns="0" bIns="0" rtlCol="0">
            <a:spAutoFit/>
          </a:bodyPr>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original milling path</a:t>
            </a:r>
            <a:endParaRPr lang="zh-CN" altLang="en-US" dirty="0"/>
          </a:p>
        </p:txBody>
      </p:sp>
    </p:spTree>
    <p:extLst>
      <p:ext uri="{BB962C8B-B14F-4D97-AF65-F5344CB8AC3E}">
        <p14:creationId xmlns:p14="http://schemas.microsoft.com/office/powerpoint/2010/main" val="2879379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91F8-0F0A-0354-120E-43E73EB9B1F5}"/>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6A2498E4-773D-FC4A-4F20-39BA59ADA420}"/>
              </a:ext>
            </a:extLst>
          </p:cNvPr>
          <p:cNvSpPr>
            <a:spLocks noGrp="1"/>
          </p:cNvSpPr>
          <p:nvPr>
            <p:ph idx="1"/>
          </p:nvPr>
        </p:nvSpPr>
        <p:spPr>
          <a:xfrm>
            <a:off x="383115" y="835312"/>
            <a:ext cx="11484000" cy="398052"/>
          </a:xfrm>
        </p:spPr>
        <p:txBody>
          <a:bodyPr/>
          <a:lstStyle/>
          <a:p>
            <a:r>
              <a:rPr lang="de-DE" altLang="zh-CN" dirty="0"/>
              <a:t>Results show</a:t>
            </a:r>
            <a:endParaRPr lang="zh-CN" altLang="en-US" dirty="0"/>
          </a:p>
        </p:txBody>
      </p:sp>
      <p:sp>
        <p:nvSpPr>
          <p:cNvPr id="5" name="标题 4">
            <a:extLst>
              <a:ext uri="{FF2B5EF4-FFF2-40B4-BE49-F238E27FC236}">
                <a16:creationId xmlns:a16="http://schemas.microsoft.com/office/drawing/2014/main" id="{3B21A1F5-BE15-7FFC-1587-F9807B9D1DED}"/>
              </a:ext>
            </a:extLst>
          </p:cNvPr>
          <p:cNvSpPr>
            <a:spLocks noGrp="1"/>
          </p:cNvSpPr>
          <p:nvPr>
            <p:ph type="title"/>
          </p:nvPr>
        </p:nvSpPr>
        <p:spPr/>
        <p:txBody>
          <a:bodyPr/>
          <a:lstStyle/>
          <a:p>
            <a:r>
              <a:rPr lang="en-US" altLang="zh-CN" dirty="0"/>
              <a:t>CR Final Assignment</a:t>
            </a:r>
            <a:endParaRPr lang="zh-CN" altLang="en-US" dirty="0"/>
          </a:p>
        </p:txBody>
      </p:sp>
      <p:sp>
        <p:nvSpPr>
          <p:cNvPr id="10" name="文本占位符 3">
            <a:extLst>
              <a:ext uri="{FF2B5EF4-FFF2-40B4-BE49-F238E27FC236}">
                <a16:creationId xmlns:a16="http://schemas.microsoft.com/office/drawing/2014/main" id="{7BBD3D0D-1161-0C93-E076-FE814454DACB}"/>
              </a:ext>
            </a:extLst>
          </p:cNvPr>
          <p:cNvSpPr txBox="1">
            <a:spLocks/>
          </p:cNvSpPr>
          <p:nvPr/>
        </p:nvSpPr>
        <p:spPr>
          <a:xfrm>
            <a:off x="383115" y="1654579"/>
            <a:ext cx="7570587" cy="1559780"/>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7" name="文本占位符 3">
            <a:extLst>
              <a:ext uri="{FF2B5EF4-FFF2-40B4-BE49-F238E27FC236}">
                <a16:creationId xmlns:a16="http://schemas.microsoft.com/office/drawing/2014/main" id="{AADE9751-85E8-26F3-6F57-A94BC05A845B}"/>
              </a:ext>
            </a:extLst>
          </p:cNvPr>
          <p:cNvSpPr txBox="1">
            <a:spLocks/>
          </p:cNvSpPr>
          <p:nvPr/>
        </p:nvSpPr>
        <p:spPr>
          <a:xfrm>
            <a:off x="383116" y="1637475"/>
            <a:ext cx="6860748" cy="907116"/>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9" name="文本占位符 7">
            <a:extLst>
              <a:ext uri="{FF2B5EF4-FFF2-40B4-BE49-F238E27FC236}">
                <a16:creationId xmlns:a16="http://schemas.microsoft.com/office/drawing/2014/main" id="{EAFF3ACC-1693-7747-0162-45E53260CDE3}"/>
              </a:ext>
            </a:extLst>
          </p:cNvPr>
          <p:cNvSpPr txBox="1">
            <a:spLocks/>
          </p:cNvSpPr>
          <p:nvPr/>
        </p:nvSpPr>
        <p:spPr>
          <a:xfrm>
            <a:off x="8726331" y="2501243"/>
            <a:ext cx="1794857" cy="221599"/>
          </a:xfrm>
          <a:prstGeom prst="rect">
            <a:avLst/>
          </a:prstGeom>
          <a:solidFill>
            <a:schemeClr val="bg1"/>
          </a:solidFill>
          <a:ln w="57150">
            <a:noFill/>
            <a:miter lim="800000"/>
          </a:ln>
        </p:spPr>
        <p:txBody>
          <a:bodyPr wrap="square" lIns="0" tIns="0" rIns="0" bIns="0" rtlCol="0">
            <a:spAutoFit/>
          </a:bodyPr>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Geo parameters</a:t>
            </a:r>
            <a:endParaRPr lang="zh-CN" altLang="en-US" dirty="0"/>
          </a:p>
        </p:txBody>
      </p:sp>
      <p:sp>
        <p:nvSpPr>
          <p:cNvPr id="21" name="文本占位符 3">
            <a:extLst>
              <a:ext uri="{FF2B5EF4-FFF2-40B4-BE49-F238E27FC236}">
                <a16:creationId xmlns:a16="http://schemas.microsoft.com/office/drawing/2014/main" id="{B968D986-9699-23B0-9E40-70D84A620504}"/>
              </a:ext>
            </a:extLst>
          </p:cNvPr>
          <p:cNvSpPr txBox="1">
            <a:spLocks/>
          </p:cNvSpPr>
          <p:nvPr/>
        </p:nvSpPr>
        <p:spPr>
          <a:xfrm>
            <a:off x="324883" y="1286614"/>
            <a:ext cx="6478127" cy="2447952"/>
          </a:xfrm>
          <a:prstGeom prst="rect">
            <a:avLst/>
          </a:prstGeom>
        </p:spPr>
        <p:txBody>
          <a:bodyPr lIns="0" tIns="0" rIns="0" bIns="0"/>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After check,  with count of 30 and random seeds 10, 13 and 24, the code can create three different structures that all different with each other and work well with robot. </a:t>
            </a:r>
          </a:p>
          <a:p>
            <a:pPr marL="0" indent="0">
              <a:buNone/>
            </a:pPr>
            <a:r>
              <a:rPr lang="en-US" altLang="zh-CN" dirty="0"/>
              <a:t>Count and seed below  can be found in  geo parameters:</a:t>
            </a:r>
          </a:p>
          <a:p>
            <a:r>
              <a:rPr lang="en-US" altLang="zh-CN" dirty="0"/>
              <a:t>If we choose a smaller number of random graphs, for example, when the count is 15, then nearly half of  random seeds can create different structure and all work well with robot.</a:t>
            </a:r>
          </a:p>
          <a:p>
            <a:r>
              <a:rPr lang="en-US" altLang="zh-CN" dirty="0"/>
              <a:t>Of course, we can also easily change the curves used to interfere with the dynamics.</a:t>
            </a:r>
            <a:endParaRPr lang="zh-CN" altLang="en-US" dirty="0"/>
          </a:p>
        </p:txBody>
      </p:sp>
      <p:pic>
        <p:nvPicPr>
          <p:cNvPr id="23" name="图片 22">
            <a:extLst>
              <a:ext uri="{FF2B5EF4-FFF2-40B4-BE49-F238E27FC236}">
                <a16:creationId xmlns:a16="http://schemas.microsoft.com/office/drawing/2014/main" id="{CD6DD482-B58D-27C0-0D3E-33600EC425D6}"/>
              </a:ext>
            </a:extLst>
          </p:cNvPr>
          <p:cNvPicPr>
            <a:picLocks noChangeAspect="1"/>
          </p:cNvPicPr>
          <p:nvPr/>
        </p:nvPicPr>
        <p:blipFill>
          <a:blip r:embed="rId2"/>
          <a:stretch>
            <a:fillRect/>
          </a:stretch>
        </p:blipFill>
        <p:spPr>
          <a:xfrm rot="10800000">
            <a:off x="470225" y="3776767"/>
            <a:ext cx="1478111" cy="1364539"/>
          </a:xfrm>
          <a:prstGeom prst="rect">
            <a:avLst/>
          </a:prstGeom>
        </p:spPr>
      </p:pic>
      <p:pic>
        <p:nvPicPr>
          <p:cNvPr id="25" name="图片 24">
            <a:extLst>
              <a:ext uri="{FF2B5EF4-FFF2-40B4-BE49-F238E27FC236}">
                <a16:creationId xmlns:a16="http://schemas.microsoft.com/office/drawing/2014/main" id="{E1A9FD1F-23B4-D37C-C70D-D9134F735CA5}"/>
              </a:ext>
            </a:extLst>
          </p:cNvPr>
          <p:cNvPicPr>
            <a:picLocks noChangeAspect="1"/>
          </p:cNvPicPr>
          <p:nvPr/>
        </p:nvPicPr>
        <p:blipFill>
          <a:blip r:embed="rId3"/>
          <a:stretch>
            <a:fillRect/>
          </a:stretch>
        </p:blipFill>
        <p:spPr>
          <a:xfrm rot="10800000">
            <a:off x="2101173" y="3780788"/>
            <a:ext cx="1419745" cy="1360518"/>
          </a:xfrm>
          <a:prstGeom prst="rect">
            <a:avLst/>
          </a:prstGeom>
        </p:spPr>
      </p:pic>
      <p:pic>
        <p:nvPicPr>
          <p:cNvPr id="30" name="图片 29">
            <a:extLst>
              <a:ext uri="{FF2B5EF4-FFF2-40B4-BE49-F238E27FC236}">
                <a16:creationId xmlns:a16="http://schemas.microsoft.com/office/drawing/2014/main" id="{4246025F-07F9-6193-D921-12887C28B72F}"/>
              </a:ext>
            </a:extLst>
          </p:cNvPr>
          <p:cNvPicPr>
            <a:picLocks noChangeAspect="1"/>
          </p:cNvPicPr>
          <p:nvPr/>
        </p:nvPicPr>
        <p:blipFill>
          <a:blip r:embed="rId4"/>
          <a:stretch>
            <a:fillRect/>
          </a:stretch>
        </p:blipFill>
        <p:spPr>
          <a:xfrm rot="10800000">
            <a:off x="3605796" y="3749621"/>
            <a:ext cx="1478112" cy="1407837"/>
          </a:xfrm>
          <a:prstGeom prst="rect">
            <a:avLst/>
          </a:prstGeom>
        </p:spPr>
      </p:pic>
      <p:pic>
        <p:nvPicPr>
          <p:cNvPr id="32" name="图片 31">
            <a:extLst>
              <a:ext uri="{FF2B5EF4-FFF2-40B4-BE49-F238E27FC236}">
                <a16:creationId xmlns:a16="http://schemas.microsoft.com/office/drawing/2014/main" id="{D99A8420-89FF-DA83-AA03-6FF76C75BFED}"/>
              </a:ext>
            </a:extLst>
          </p:cNvPr>
          <p:cNvPicPr>
            <a:picLocks noChangeAspect="1"/>
          </p:cNvPicPr>
          <p:nvPr/>
        </p:nvPicPr>
        <p:blipFill>
          <a:blip r:embed="rId5"/>
          <a:stretch>
            <a:fillRect/>
          </a:stretch>
        </p:blipFill>
        <p:spPr>
          <a:xfrm rot="10800000">
            <a:off x="5155660" y="3734566"/>
            <a:ext cx="1494514" cy="1422892"/>
          </a:xfrm>
          <a:prstGeom prst="rect">
            <a:avLst/>
          </a:prstGeom>
        </p:spPr>
      </p:pic>
      <p:pic>
        <p:nvPicPr>
          <p:cNvPr id="7" name="图片 6">
            <a:extLst>
              <a:ext uri="{FF2B5EF4-FFF2-40B4-BE49-F238E27FC236}">
                <a16:creationId xmlns:a16="http://schemas.microsoft.com/office/drawing/2014/main" id="{D66F1ACA-EA2A-6FB0-903E-BD4D92F97E47}"/>
              </a:ext>
            </a:extLst>
          </p:cNvPr>
          <p:cNvPicPr>
            <a:picLocks noChangeAspect="1"/>
          </p:cNvPicPr>
          <p:nvPr/>
        </p:nvPicPr>
        <p:blipFill>
          <a:blip r:embed="rId6"/>
          <a:stretch>
            <a:fillRect/>
          </a:stretch>
        </p:blipFill>
        <p:spPr>
          <a:xfrm>
            <a:off x="8301443" y="1064178"/>
            <a:ext cx="2486561" cy="1285166"/>
          </a:xfrm>
          <a:prstGeom prst="rect">
            <a:avLst/>
          </a:prstGeom>
        </p:spPr>
      </p:pic>
      <p:sp>
        <p:nvSpPr>
          <p:cNvPr id="9" name="文本占位符 7">
            <a:extLst>
              <a:ext uri="{FF2B5EF4-FFF2-40B4-BE49-F238E27FC236}">
                <a16:creationId xmlns:a16="http://schemas.microsoft.com/office/drawing/2014/main" id="{6C8FC969-104E-884E-14D8-AF6F59D4A78F}"/>
              </a:ext>
            </a:extLst>
          </p:cNvPr>
          <p:cNvSpPr txBox="1">
            <a:spLocks/>
          </p:cNvSpPr>
          <p:nvPr/>
        </p:nvSpPr>
        <p:spPr>
          <a:xfrm>
            <a:off x="7913717" y="5477966"/>
            <a:ext cx="3262011" cy="221599"/>
          </a:xfrm>
          <a:prstGeom prst="rect">
            <a:avLst/>
          </a:prstGeom>
          <a:solidFill>
            <a:schemeClr val="bg1"/>
          </a:solidFill>
          <a:ln w="57150">
            <a:noFill/>
            <a:miter lim="800000"/>
          </a:ln>
        </p:spPr>
        <p:txBody>
          <a:bodyPr wrap="square" lIns="0" tIns="0" rIns="0" bIns="0" rtlCol="0">
            <a:spAutoFit/>
          </a:bodyPr>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Counts=30  and random  seed = 10</a:t>
            </a:r>
            <a:endParaRPr lang="zh-CN" altLang="en-US" dirty="0"/>
          </a:p>
        </p:txBody>
      </p:sp>
      <p:pic>
        <p:nvPicPr>
          <p:cNvPr id="13" name="图片 12">
            <a:extLst>
              <a:ext uri="{FF2B5EF4-FFF2-40B4-BE49-F238E27FC236}">
                <a16:creationId xmlns:a16="http://schemas.microsoft.com/office/drawing/2014/main" id="{8F7849C7-8400-14F8-E974-F997327A2603}"/>
              </a:ext>
            </a:extLst>
          </p:cNvPr>
          <p:cNvPicPr>
            <a:picLocks noChangeAspect="1"/>
          </p:cNvPicPr>
          <p:nvPr/>
        </p:nvPicPr>
        <p:blipFill>
          <a:blip r:embed="rId7"/>
          <a:stretch>
            <a:fillRect/>
          </a:stretch>
        </p:blipFill>
        <p:spPr>
          <a:xfrm>
            <a:off x="8301443" y="2802521"/>
            <a:ext cx="2591486" cy="2564646"/>
          </a:xfrm>
          <a:prstGeom prst="rect">
            <a:avLst/>
          </a:prstGeom>
        </p:spPr>
      </p:pic>
      <p:sp>
        <p:nvSpPr>
          <p:cNvPr id="14" name="文本占位符 7">
            <a:extLst>
              <a:ext uri="{FF2B5EF4-FFF2-40B4-BE49-F238E27FC236}">
                <a16:creationId xmlns:a16="http://schemas.microsoft.com/office/drawing/2014/main" id="{5E55F347-850C-5840-720D-08E760236A96}"/>
              </a:ext>
            </a:extLst>
          </p:cNvPr>
          <p:cNvSpPr txBox="1">
            <a:spLocks/>
          </p:cNvSpPr>
          <p:nvPr/>
        </p:nvSpPr>
        <p:spPr>
          <a:xfrm>
            <a:off x="982491" y="5367167"/>
            <a:ext cx="5113509" cy="221599"/>
          </a:xfrm>
          <a:prstGeom prst="rect">
            <a:avLst/>
          </a:prstGeom>
          <a:solidFill>
            <a:schemeClr val="bg1"/>
          </a:solidFill>
          <a:ln w="57150">
            <a:noFill/>
            <a:miter lim="800000"/>
          </a:ln>
        </p:spPr>
        <p:txBody>
          <a:bodyPr wrap="square" lIns="0" tIns="0" rIns="0" bIns="0" rtlCol="0">
            <a:spAutoFit/>
          </a:bodyPr>
          <a:lstStyle>
            <a:lvl1pPr marL="285750" indent="-285750" algn="l" defTabSz="914400" rtl="0" eaLnBrk="1" latinLnBrk="0" hangingPunct="1">
              <a:lnSpc>
                <a:spcPct val="90000"/>
              </a:lnSpc>
              <a:spcBef>
                <a:spcPts val="10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lumMod val="50000"/>
                  <a:lumOff val="50000"/>
                </a:schemeClr>
              </a:buClr>
              <a:buFont typeface="Wingdings" panose="05000000000000000000" pitchFamily="2" charset="2"/>
              <a:buChar char="§"/>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Counts=15  and random  seed = 15, 12, 3, 17…..</a:t>
            </a:r>
            <a:endParaRPr lang="zh-CN" altLang="en-US" dirty="0"/>
          </a:p>
        </p:txBody>
      </p:sp>
    </p:spTree>
    <p:extLst>
      <p:ext uri="{BB962C8B-B14F-4D97-AF65-F5344CB8AC3E}">
        <p14:creationId xmlns:p14="http://schemas.microsoft.com/office/powerpoint/2010/main" val="221938863"/>
      </p:ext>
    </p:extLst>
  </p:cSld>
  <p:clrMapOvr>
    <a:masterClrMapping/>
  </p:clrMapOvr>
</p:sld>
</file>

<file path=ppt/theme/theme1.xml><?xml version="1.0" encoding="utf-8"?>
<a:theme xmlns:a="http://schemas.openxmlformats.org/drawingml/2006/main" name="Titel">
  <a:themeElements>
    <a:clrScheme name="Benutzerdefiniert 1">
      <a:dk1>
        <a:sysClr val="windowText" lastClr="000000"/>
      </a:dk1>
      <a:lt1>
        <a:sysClr val="window" lastClr="FFFFFF"/>
      </a:lt1>
      <a:dk2>
        <a:srgbClr val="00549F"/>
      </a:dk2>
      <a:lt2>
        <a:srgbClr val="8EBAE5"/>
      </a:lt2>
      <a:accent1>
        <a:srgbClr val="00549F"/>
      </a:accent1>
      <a:accent2>
        <a:srgbClr val="0098A1"/>
      </a:accent2>
      <a:accent3>
        <a:srgbClr val="57AB27"/>
      </a:accent3>
      <a:accent4>
        <a:srgbClr val="BDCD00"/>
      </a:accent4>
      <a:accent5>
        <a:srgbClr val="F6A800"/>
      </a:accent5>
      <a:accent6>
        <a:srgbClr val="CC071E"/>
      </a:accent6>
      <a:hlink>
        <a:srgbClr val="FFFFFF"/>
      </a:hlink>
      <a:folHlink>
        <a:srgbClr val="6121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tx1">
            <a:lumMod val="75000"/>
            <a:lumOff val="25000"/>
          </a:schemeClr>
        </a:solidFill>
        <a:ln w="57150">
          <a:noFill/>
          <a:miter lim="800000"/>
        </a:ln>
      </a:spPr>
      <a:bodyPr wrap="square" rtlCol="0">
        <a:spAutoFit/>
      </a:bodyPr>
      <a:lstStyle>
        <a:defPPr>
          <a:defRPr dirty="0" smtClean="0">
            <a:solidFill>
              <a:schemeClr val="bg1"/>
            </a:solidFill>
          </a:defRPr>
        </a:defPPr>
      </a:lstStyle>
    </a:txDef>
  </a:objectDefaults>
  <a:extraClrSchemeLst/>
  <a:extLst>
    <a:ext uri="{05A4C25C-085E-4340-85A3-A5531E510DB2}">
      <thm15:themeFamily xmlns:thm15="http://schemas.microsoft.com/office/thememl/2012/main" name="2022 IP – Presentation Template.potx" id="{38F9F53A-3FBB-4739-B9BD-454EBB7D084E}" vid="{838667DD-C2C1-4089-97F7-104070AFDF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 IP – Presentation Template(1)</Template>
  <TotalTime>467</TotalTime>
  <Words>625</Words>
  <Application>Microsoft Office PowerPoint</Application>
  <PresentationFormat>宽屏</PresentationFormat>
  <Paragraphs>83</Paragraphs>
  <Slides>11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Arial</vt:lpstr>
      <vt:lpstr>Calibri</vt:lpstr>
      <vt:lpstr>Symbol</vt:lpstr>
      <vt:lpstr>Wingdings</vt:lpstr>
      <vt:lpstr>Titel</vt:lpstr>
      <vt:lpstr>CR Assignment_1</vt:lpstr>
      <vt:lpstr>CR Assignment_1</vt:lpstr>
      <vt:lpstr>CR Assignment_1</vt:lpstr>
      <vt:lpstr>CR Assignment_1</vt:lpstr>
      <vt:lpstr>CR Assignment_2</vt:lpstr>
      <vt:lpstr>CR Assignment_3</vt:lpstr>
      <vt:lpstr>CR Assignment_3</vt:lpstr>
      <vt:lpstr>CR Final Assignment</vt:lpstr>
      <vt:lpstr>CR Final Assignment</vt:lpstr>
      <vt:lpstr>CR Final Assignment</vt:lpstr>
      <vt:lpstr>CR Final Assignment</vt:lpstr>
    </vt:vector>
  </TitlesOfParts>
  <Company>IT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C&amp;R – Presentation Template How to use the master</dc:title>
  <dc:creator>Heinrich Knitt</dc:creator>
  <cp:keywords>Construction, Robotics, Individualized Production</cp:keywords>
  <cp:lastModifiedBy>Zonghai Yang</cp:lastModifiedBy>
  <cp:revision>9</cp:revision>
  <dcterms:created xsi:type="dcterms:W3CDTF">2023-10-04T14:47:35Z</dcterms:created>
  <dcterms:modified xsi:type="dcterms:W3CDTF">2024-02-01T18:53:02Z</dcterms:modified>
</cp:coreProperties>
</file>